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theme/theme19.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2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theme/theme24.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5.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6.xml" ContentType="application/vnd.openxmlformats-officedocument.theme+xml"/>
  <Override PartName="/ppt/slideLayouts/slideLayout244.xml" ContentType="application/vnd.openxmlformats-officedocument.presentationml.slideLayout+xml"/>
  <Override PartName="/ppt/theme/theme27.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31.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2.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3.xml" ContentType="application/vnd.openxmlformats-officedocument.theme+xml"/>
  <Override PartName="/ppt/slideLayouts/slideLayout315.xml" ContentType="application/vnd.openxmlformats-officedocument.presentationml.slideLayout+xml"/>
  <Override PartName="/ppt/theme/theme34.xml" ContentType="application/vnd.openxmlformats-officedocument.theme+xml"/>
  <Override PartName="/ppt/slideLayouts/slideLayout316.xml" ContentType="application/vnd.openxmlformats-officedocument.presentationml.slideLayout+xml"/>
  <Override PartName="/ppt/theme/theme35.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6.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7.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9.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0.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4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2.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4.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5.xml" ContentType="application/vnd.openxmlformats-officedocument.theme+xml"/>
  <Override PartName="/ppt/slideLayouts/slideLayout434.xml" ContentType="application/vnd.openxmlformats-officedocument.presentationml.slideLayout+xml"/>
  <Override PartName="/ppt/theme/theme46.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7.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8.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theme/themeOverride5.xml" ContentType="application/vnd.openxmlformats-officedocument.themeOverride+xml"/>
  <Override PartName="/ppt/notesSlides/notesSlide38.xml" ContentType="application/vnd.openxmlformats-officedocument.presentationml.notesSlide+xml"/>
  <Override PartName="/ppt/theme/themeOverride6.xml" ContentType="application/vnd.openxmlformats-officedocument.themeOverride+xml"/>
  <Override PartName="/ppt/notesSlides/notesSlide39.xml" ContentType="application/vnd.openxmlformats-officedocument.presentationml.notesSlide+xml"/>
  <Override PartName="/ppt/theme/themeOverride7.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58" r:id="rId3"/>
    <p:sldMasterId id="2147483654" r:id="rId4"/>
    <p:sldMasterId id="2147483653" r:id="rId5"/>
    <p:sldMasterId id="2147483748" r:id="rId6"/>
    <p:sldMasterId id="2147484312" r:id="rId7"/>
    <p:sldMasterId id="2147484390" r:id="rId8"/>
    <p:sldMasterId id="2147484521" r:id="rId9"/>
    <p:sldMasterId id="2147484545" r:id="rId10"/>
    <p:sldMasterId id="2147484560" r:id="rId11"/>
    <p:sldMasterId id="2147484596" r:id="rId12"/>
    <p:sldMasterId id="2147484608" r:id="rId13"/>
    <p:sldMasterId id="2147484620" r:id="rId14"/>
    <p:sldMasterId id="2147484632" r:id="rId15"/>
    <p:sldMasterId id="2147484644" r:id="rId16"/>
    <p:sldMasterId id="2147484647" r:id="rId17"/>
    <p:sldMasterId id="2147484659" r:id="rId18"/>
    <p:sldMasterId id="2147484671" r:id="rId19"/>
    <p:sldMasterId id="2147484673" r:id="rId20"/>
    <p:sldMasterId id="2147484685" r:id="rId21"/>
    <p:sldMasterId id="2147484689" r:id="rId22"/>
    <p:sldMasterId id="2147484701" r:id="rId23"/>
    <p:sldMasterId id="2147484713" r:id="rId24"/>
    <p:sldMasterId id="2147484715" r:id="rId25"/>
    <p:sldMasterId id="2147484727" r:id="rId26"/>
    <p:sldMasterId id="2147484741" r:id="rId27"/>
    <p:sldMasterId id="2147484743" r:id="rId28"/>
    <p:sldMasterId id="2147484755" r:id="rId29"/>
    <p:sldMasterId id="2147484767" r:id="rId30"/>
    <p:sldMasterId id="2147484779" r:id="rId31"/>
    <p:sldMasterId id="2147484793" r:id="rId32"/>
    <p:sldMasterId id="2147484805" r:id="rId33"/>
    <p:sldMasterId id="2147484819" r:id="rId34"/>
    <p:sldMasterId id="2147484821" r:id="rId35"/>
    <p:sldMasterId id="2147484823" r:id="rId36"/>
    <p:sldMasterId id="2147484838" r:id="rId37"/>
    <p:sldMasterId id="2147484850" r:id="rId38"/>
    <p:sldMasterId id="2147484862" r:id="rId39"/>
    <p:sldMasterId id="2147484875" r:id="rId40"/>
    <p:sldMasterId id="2147484888" r:id="rId41"/>
    <p:sldMasterId id="2147484901" r:id="rId42"/>
    <p:sldMasterId id="2147484913" r:id="rId43"/>
    <p:sldMasterId id="2147484926" r:id="rId44"/>
    <p:sldMasterId id="2147484938" r:id="rId45"/>
    <p:sldMasterId id="2147484950" r:id="rId46"/>
    <p:sldMasterId id="2147484952" r:id="rId47"/>
    <p:sldMasterId id="2147484964" r:id="rId48"/>
    <p:sldMasterId id="2147484978" r:id="rId49"/>
  </p:sldMasterIdLst>
  <p:notesMasterIdLst>
    <p:notesMasterId r:id="rId149"/>
  </p:notesMasterIdLst>
  <p:sldIdLst>
    <p:sldId id="261" r:id="rId50"/>
    <p:sldId id="265" r:id="rId51"/>
    <p:sldId id="821" r:id="rId52"/>
    <p:sldId id="266" r:id="rId53"/>
    <p:sldId id="5435" r:id="rId54"/>
    <p:sldId id="4183" r:id="rId55"/>
    <p:sldId id="5436" r:id="rId56"/>
    <p:sldId id="270" r:id="rId57"/>
    <p:sldId id="5507" r:id="rId58"/>
    <p:sldId id="5447" r:id="rId59"/>
    <p:sldId id="822" r:id="rId60"/>
    <p:sldId id="823" r:id="rId61"/>
    <p:sldId id="824" r:id="rId62"/>
    <p:sldId id="826" r:id="rId63"/>
    <p:sldId id="898" r:id="rId64"/>
    <p:sldId id="5443" r:id="rId65"/>
    <p:sldId id="5444" r:id="rId66"/>
    <p:sldId id="5445" r:id="rId67"/>
    <p:sldId id="5446" r:id="rId68"/>
    <p:sldId id="386" r:id="rId69"/>
    <p:sldId id="5381" r:id="rId70"/>
    <p:sldId id="2384" r:id="rId71"/>
    <p:sldId id="291" r:id="rId72"/>
    <p:sldId id="895" r:id="rId73"/>
    <p:sldId id="5440" r:id="rId74"/>
    <p:sldId id="294" r:id="rId75"/>
    <p:sldId id="5506" r:id="rId76"/>
    <p:sldId id="911" r:id="rId77"/>
    <p:sldId id="910" r:id="rId78"/>
    <p:sldId id="298" r:id="rId79"/>
    <p:sldId id="683" r:id="rId80"/>
    <p:sldId id="737" r:id="rId81"/>
    <p:sldId id="301" r:id="rId82"/>
    <p:sldId id="302" r:id="rId83"/>
    <p:sldId id="303" r:id="rId84"/>
    <p:sldId id="631" r:id="rId85"/>
    <p:sldId id="544" r:id="rId86"/>
    <p:sldId id="545" r:id="rId87"/>
    <p:sldId id="5249" r:id="rId88"/>
    <p:sldId id="546" r:id="rId89"/>
    <p:sldId id="5250" r:id="rId90"/>
    <p:sldId id="310" r:id="rId91"/>
    <p:sldId id="437" r:id="rId92"/>
    <p:sldId id="5441" r:id="rId93"/>
    <p:sldId id="5442" r:id="rId94"/>
    <p:sldId id="281" r:id="rId95"/>
    <p:sldId id="633" r:id="rId96"/>
    <p:sldId id="4847" r:id="rId97"/>
    <p:sldId id="317" r:id="rId98"/>
    <p:sldId id="318" r:id="rId99"/>
    <p:sldId id="806" r:id="rId100"/>
    <p:sldId id="4009" r:id="rId101"/>
    <p:sldId id="4010" r:id="rId102"/>
    <p:sldId id="606" r:id="rId103"/>
    <p:sldId id="672" r:id="rId104"/>
    <p:sldId id="5394" r:id="rId105"/>
    <p:sldId id="356" r:id="rId106"/>
    <p:sldId id="357" r:id="rId107"/>
    <p:sldId id="359" r:id="rId108"/>
    <p:sldId id="360" r:id="rId109"/>
    <p:sldId id="361" r:id="rId110"/>
    <p:sldId id="362" r:id="rId111"/>
    <p:sldId id="363" r:id="rId112"/>
    <p:sldId id="771" r:id="rId113"/>
    <p:sldId id="323" r:id="rId114"/>
    <p:sldId id="324" r:id="rId115"/>
    <p:sldId id="3951" r:id="rId116"/>
    <p:sldId id="326" r:id="rId117"/>
    <p:sldId id="327" r:id="rId118"/>
    <p:sldId id="770" r:id="rId119"/>
    <p:sldId id="329" r:id="rId120"/>
    <p:sldId id="5221" r:id="rId121"/>
    <p:sldId id="331" r:id="rId122"/>
    <p:sldId id="332" r:id="rId123"/>
    <p:sldId id="333" r:id="rId124"/>
    <p:sldId id="5246" r:id="rId125"/>
    <p:sldId id="900" r:id="rId126"/>
    <p:sldId id="902" r:id="rId127"/>
    <p:sldId id="5438" r:id="rId128"/>
    <p:sldId id="5437" r:id="rId129"/>
    <p:sldId id="906" r:id="rId130"/>
    <p:sldId id="5439" r:id="rId131"/>
    <p:sldId id="904" r:id="rId132"/>
    <p:sldId id="907" r:id="rId133"/>
    <p:sldId id="511" r:id="rId134"/>
    <p:sldId id="5411" r:id="rId135"/>
    <p:sldId id="4849" r:id="rId136"/>
    <p:sldId id="385" r:id="rId137"/>
    <p:sldId id="882" r:id="rId138"/>
    <p:sldId id="348" r:id="rId139"/>
    <p:sldId id="349" r:id="rId140"/>
    <p:sldId id="943" r:id="rId141"/>
    <p:sldId id="944" r:id="rId142"/>
    <p:sldId id="945" r:id="rId143"/>
    <p:sldId id="946" r:id="rId144"/>
    <p:sldId id="947" r:id="rId145"/>
    <p:sldId id="948" r:id="rId146"/>
    <p:sldId id="286" r:id="rId147"/>
    <p:sldId id="5434" r:id="rId1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F8000"/>
    <a:srgbClr val="FFFF00"/>
    <a:srgbClr val="00FFFF"/>
    <a:srgbClr val="C9C4FF"/>
    <a:srgbClr val="2E5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78"/>
    <p:restoredTop sz="77891"/>
  </p:normalViewPr>
  <p:slideViewPr>
    <p:cSldViewPr>
      <p:cViewPr varScale="1">
        <p:scale>
          <a:sx n="94" d="100"/>
          <a:sy n="94" d="100"/>
        </p:scale>
        <p:origin x="30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4.xml"/><Relationship Id="rId84" Type="http://schemas.openxmlformats.org/officeDocument/2006/relationships/slide" Target="slides/slide35.xml"/><Relationship Id="rId138" Type="http://schemas.openxmlformats.org/officeDocument/2006/relationships/slide" Target="slides/slide89.xml"/><Relationship Id="rId107" Type="http://schemas.openxmlformats.org/officeDocument/2006/relationships/slide" Target="slides/slide5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4.xml"/><Relationship Id="rId74" Type="http://schemas.openxmlformats.org/officeDocument/2006/relationships/slide" Target="slides/slide25.xml"/><Relationship Id="rId128" Type="http://schemas.openxmlformats.org/officeDocument/2006/relationships/slide" Target="slides/slide79.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4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15.xml"/><Relationship Id="rId69" Type="http://schemas.openxmlformats.org/officeDocument/2006/relationships/slide" Target="slides/slide20.xml"/><Relationship Id="rId113" Type="http://schemas.openxmlformats.org/officeDocument/2006/relationships/slide" Target="slides/slide64.xml"/><Relationship Id="rId118" Type="http://schemas.openxmlformats.org/officeDocument/2006/relationships/slide" Target="slides/slide69.xml"/><Relationship Id="rId134" Type="http://schemas.openxmlformats.org/officeDocument/2006/relationships/slide" Target="slides/slide85.xml"/><Relationship Id="rId139" Type="http://schemas.openxmlformats.org/officeDocument/2006/relationships/slide" Target="slides/slide90.xml"/><Relationship Id="rId80" Type="http://schemas.openxmlformats.org/officeDocument/2006/relationships/slide" Target="slides/slide31.xml"/><Relationship Id="rId85" Type="http://schemas.openxmlformats.org/officeDocument/2006/relationships/slide" Target="slides/slide36.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08" Type="http://schemas.openxmlformats.org/officeDocument/2006/relationships/slide" Target="slides/slide59.xml"/><Relationship Id="rId124" Type="http://schemas.openxmlformats.org/officeDocument/2006/relationships/slide" Target="slides/slide75.xml"/><Relationship Id="rId129" Type="http://schemas.openxmlformats.org/officeDocument/2006/relationships/slide" Target="slides/slide80.xml"/><Relationship Id="rId54" Type="http://schemas.openxmlformats.org/officeDocument/2006/relationships/slide" Target="slides/slide5.xml"/><Relationship Id="rId70" Type="http://schemas.openxmlformats.org/officeDocument/2006/relationships/slide" Target="slides/slide21.xml"/><Relationship Id="rId75" Type="http://schemas.openxmlformats.org/officeDocument/2006/relationships/slide" Target="slides/slide26.xml"/><Relationship Id="rId91" Type="http://schemas.openxmlformats.org/officeDocument/2006/relationships/slide" Target="slides/slide42.xml"/><Relationship Id="rId96" Type="http://schemas.openxmlformats.org/officeDocument/2006/relationships/slide" Target="slides/slide47.xml"/><Relationship Id="rId140" Type="http://schemas.openxmlformats.org/officeDocument/2006/relationships/slide" Target="slides/slide91.xml"/><Relationship Id="rId145" Type="http://schemas.openxmlformats.org/officeDocument/2006/relationships/slide" Target="slides/slide9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119" Type="http://schemas.openxmlformats.org/officeDocument/2006/relationships/slide" Target="slides/slide70.xml"/><Relationship Id="rId44" Type="http://schemas.openxmlformats.org/officeDocument/2006/relationships/slideMaster" Target="slideMasters/slideMaster44.xml"/><Relationship Id="rId60" Type="http://schemas.openxmlformats.org/officeDocument/2006/relationships/slide" Target="slides/slide11.xml"/><Relationship Id="rId65" Type="http://schemas.openxmlformats.org/officeDocument/2006/relationships/slide" Target="slides/slide16.xml"/><Relationship Id="rId81" Type="http://schemas.openxmlformats.org/officeDocument/2006/relationships/slide" Target="slides/slide32.xml"/><Relationship Id="rId86" Type="http://schemas.openxmlformats.org/officeDocument/2006/relationships/slide" Target="slides/slide37.xml"/><Relationship Id="rId130" Type="http://schemas.openxmlformats.org/officeDocument/2006/relationships/slide" Target="slides/slide81.xml"/><Relationship Id="rId135" Type="http://schemas.openxmlformats.org/officeDocument/2006/relationships/slide" Target="slides/slide86.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0.xml"/><Relationship Id="rId34" Type="http://schemas.openxmlformats.org/officeDocument/2006/relationships/slideMaster" Target="slideMasters/slideMaster34.xml"/><Relationship Id="rId50" Type="http://schemas.openxmlformats.org/officeDocument/2006/relationships/slide" Target="slides/slide1.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04" Type="http://schemas.openxmlformats.org/officeDocument/2006/relationships/slide" Target="slides/slide55.xml"/><Relationship Id="rId120" Type="http://schemas.openxmlformats.org/officeDocument/2006/relationships/slide" Target="slides/slide71.xml"/><Relationship Id="rId125" Type="http://schemas.openxmlformats.org/officeDocument/2006/relationships/slide" Target="slides/slide76.xml"/><Relationship Id="rId141" Type="http://schemas.openxmlformats.org/officeDocument/2006/relationships/slide" Target="slides/slide92.xml"/><Relationship Id="rId146"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22.xml"/><Relationship Id="rId92"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15" Type="http://schemas.openxmlformats.org/officeDocument/2006/relationships/slide" Target="slides/slide66.xml"/><Relationship Id="rId131" Type="http://schemas.openxmlformats.org/officeDocument/2006/relationships/slide" Target="slides/slide82.xml"/><Relationship Id="rId136" Type="http://schemas.openxmlformats.org/officeDocument/2006/relationships/slide" Target="slides/slide87.xml"/><Relationship Id="rId61" Type="http://schemas.openxmlformats.org/officeDocument/2006/relationships/slide" Target="slides/slide12.xml"/><Relationship Id="rId82" Type="http://schemas.openxmlformats.org/officeDocument/2006/relationships/slide" Target="slides/slide33.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116" Type="http://schemas.openxmlformats.org/officeDocument/2006/relationships/slide" Target="slides/slide67.xml"/><Relationship Id="rId137"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106" Type="http://schemas.openxmlformats.org/officeDocument/2006/relationships/slide" Target="slides/slide57.xml"/><Relationship Id="rId127" Type="http://schemas.openxmlformats.org/officeDocument/2006/relationships/slide" Target="slides/slide7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78" Type="http://schemas.openxmlformats.org/officeDocument/2006/relationships/slide" Target="slides/slide29.xml"/><Relationship Id="rId94" Type="http://schemas.openxmlformats.org/officeDocument/2006/relationships/slide" Target="slides/slide45.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48" Type="http://schemas.openxmlformats.org/officeDocument/2006/relationships/slide" Target="slides/slide9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404535DF-CCF9-8449-908D-EAF1DD4B13B8}" type="slidenum">
              <a:rPr lang="en-US"/>
              <a:pPr>
                <a:defRPr/>
              </a:pPr>
              <a:t>‹#›</a:t>
            </a:fld>
            <a:endParaRPr lang="en-US"/>
          </a:p>
        </p:txBody>
      </p:sp>
    </p:spTree>
    <p:extLst>
      <p:ext uri="{BB962C8B-B14F-4D97-AF65-F5344CB8AC3E}">
        <p14:creationId xmlns:p14="http://schemas.microsoft.com/office/powerpoint/2010/main" val="1038215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F0A51A-9623-A54B-91B8-09CBA4B1339A}" type="slidenum">
              <a:rPr lang="en-US" sz="1200"/>
              <a:pPr/>
              <a:t>1</a:t>
            </a:fld>
            <a:endParaRPr lang="en-US" sz="1200"/>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5DEAD4-3BE2-4845-AED2-33B674C379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792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6A436B2-7EF5-4BBD-BF62-99F03C7FEAD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3792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CEE945-117C-4687-AA68-C870730B3463}"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79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7926"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endParaRPr lang="en-US">
              <a:latin typeface="Times New Roman" pitchFamily="18" charset="0"/>
            </a:endParaRPr>
          </a:p>
        </p:txBody>
      </p:sp>
    </p:spTree>
    <p:extLst>
      <p:ext uri="{BB962C8B-B14F-4D97-AF65-F5344CB8AC3E}">
        <p14:creationId xmlns:p14="http://schemas.microsoft.com/office/powerpoint/2010/main" val="18382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3894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276593-04F0-48BA-8603-307EF37B298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894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3AC3D55-9A8B-42D1-A72A-281804921EA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89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895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3071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997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8E4D5F-6556-4A83-A3B6-0ACC9BD8C58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13</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3997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5749F25-D825-4DDB-80E9-AF3341CAA53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9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9974"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endParaRPr lang="en-US">
              <a:latin typeface="Times New Roman" pitchFamily="18" charset="0"/>
            </a:endParaRPr>
          </a:p>
        </p:txBody>
      </p:sp>
    </p:spTree>
    <p:extLst>
      <p:ext uri="{BB962C8B-B14F-4D97-AF65-F5344CB8AC3E}">
        <p14:creationId xmlns:p14="http://schemas.microsoft.com/office/powerpoint/2010/main" val="929372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4099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70B7C4-D61B-4011-B8FD-7489B93CA28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099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9D5844-4FA1-459D-800F-53C3AB1CF652}"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409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4099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the “new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Arabic-260</a:t>
            </a:r>
          </a:p>
          <a:p>
            <a:r>
              <a:rPr lang="en-US" dirty="0">
                <a:latin typeface="Times New Roman" charset="0"/>
                <a:ea typeface="ＭＳ Ｐゴシック" charset="0"/>
                <a:cs typeface="ＭＳ Ｐゴシック" charset="0"/>
              </a:rPr>
              <a:t>Common English-230</a:t>
            </a:r>
          </a:p>
          <a:p>
            <a:r>
              <a:rPr lang="en-US" dirty="0">
                <a:latin typeface="Times New Roman" charset="0"/>
                <a:ea typeface="ＭＳ Ｐゴシック" charset="0"/>
                <a:cs typeface="ＭＳ Ｐゴシック" charset="0"/>
              </a:rPr>
              <a:t>ES-06-Millennialism Intro-6</a:t>
            </a:r>
          </a:p>
          <a:p>
            <a:r>
              <a:rPr lang="en-US" dirty="0">
                <a:latin typeface="Times New Roman" charset="0"/>
                <a:ea typeface="ＭＳ Ｐゴシック" charset="0"/>
                <a:cs typeface="ＭＳ Ｐゴシック" charset="0"/>
              </a:rPr>
              <a:t>ES-07-Premil/Dispensational-10</a:t>
            </a:r>
          </a:p>
          <a:p>
            <a:r>
              <a:rPr lang="en-US" dirty="0">
                <a:latin typeface="Times New Roman" charset="0"/>
                <a:ea typeface="ＭＳ Ｐゴシック" charset="0"/>
                <a:cs typeface="ＭＳ Ｐゴシック" charset="0"/>
              </a:rPr>
              <a:t>ES-16-Kingdom&amp;Millennialism-14</a:t>
            </a:r>
          </a:p>
          <a:p>
            <a:r>
              <a:rPr lang="en-US">
                <a:latin typeface="Times New Roman" charset="0"/>
                <a:ea typeface="ＭＳ Ｐゴシック" charset="0"/>
                <a:cs typeface="ＭＳ Ｐゴシック" charset="0"/>
              </a:rPr>
              <a:t>NS-06-Romans9-11-slide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199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15</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a:latin typeface="Arial" panose="020B0604020202020204" pitchFamily="34" charset="0"/>
                <a:ea typeface="ＭＳ Ｐゴシック" charset="0"/>
                <a:cs typeface="Arial" panose="020B0604020202020204" pitchFamily="34" charset="0"/>
              </a:rPr>
              <a:t>OS-39-Zechariah-158, 168, 184</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779610-E800-5E4F-85E7-24F521C6382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1858"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See this in Slide Show View that animates black boxes to exit nine times to reveal the chart text.</a:t>
            </a:r>
          </a:p>
          <a:p>
            <a:pPr eaLnBrk="1" hangingPunct="1"/>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528DE7-A286-E644-AA78-D197B42DAD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3906"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r>
              <a:rPr lang="en-US" dirty="0"/>
              <a:t>See this in Slide Show View that animates black boxes to exit nine times to reveal the chart text.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739B61-7EA2-6645-BAFF-977C4EEB2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See this in Slide Show View that animates black boxes to exit nine times to reveal the chart text.</a:t>
            </a:r>
          </a:p>
          <a:p>
            <a:pPr eaLnBrk="1" hangingPunct="1"/>
            <a:endParaRPr lang="en-US" dirty="0">
              <a:latin typeface="Arial" charset="0"/>
            </a:endParaRPr>
          </a:p>
        </p:txBody>
      </p:sp>
    </p:spTree>
    <p:extLst>
      <p:ext uri="{BB962C8B-B14F-4D97-AF65-F5344CB8AC3E}">
        <p14:creationId xmlns:p14="http://schemas.microsoft.com/office/powerpoint/2010/main" val="79940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E16C29-9871-C240-9109-3398F2C0D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8002"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See this in Slide Show View that animates black boxes to exit nine times to reveal the chart text.</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6A2E76-E9BA-5647-B9FE-163008D2435B}" type="slidenum">
              <a:rPr lang="en-US" sz="1200"/>
              <a:pPr/>
              <a:t>2</a:t>
            </a:fld>
            <a:endParaRPr lang="en-US"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a:xfrm>
            <a:off x="914400" y="4343400"/>
            <a:ext cx="5029200" cy="1227138"/>
          </a:xfrm>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755D5-D0A9-BB47-B25C-86AF3C0BE3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3938" name="Rectangle 2"/>
          <p:cNvSpPr>
            <a:spLocks noGrp="1" noRot="1" noChangeAspect="1" noChangeArrowheads="1" noTextEdit="1"/>
          </p:cNvSpPr>
          <p:nvPr>
            <p:ph type="sldImg"/>
          </p:nvPr>
        </p:nvSpPr>
        <p:spPr>
          <a:xfrm>
            <a:off x="1143000" y="685800"/>
            <a:ext cx="4572000" cy="3429000"/>
          </a:xfrm>
          <a:ln/>
        </p:spPr>
      </p:sp>
      <p:sp>
        <p:nvSpPr>
          <p:cNvPr id="423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JO"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839886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algn="r" eaLnBrk="1" hangingPunct="1"/>
            <a:r>
              <a:rPr lang="ar-JO" sz="1200" kern="1200" dirty="0">
                <a:solidFill>
                  <a:schemeClr val="tx1"/>
                </a:solidFill>
                <a:effectLst/>
                <a:latin typeface="Arial" pitchFamily="-112" charset="0"/>
                <a:ea typeface="ＭＳ Ｐゴシック" charset="-128"/>
                <a:cs typeface="ＭＳ Ｐゴシック" charset="-128"/>
              </a:rPr>
              <a:t>سيحكمها المسيح حيث سيكون لإسرائيل مكانة بارزة على العالم بأسره الذي سيتبع الرب.
________
</a:t>
            </a:r>
            <a:r>
              <a:rPr lang="en-US" sz="1200" kern="1200" dirty="0">
                <a:solidFill>
                  <a:schemeClr val="tx1"/>
                </a:solidFill>
                <a:effectLst/>
                <a:latin typeface="Arial" pitchFamily="-112" charset="0"/>
                <a:ea typeface="ＭＳ Ｐゴシック" charset="-128"/>
                <a:cs typeface="ＭＳ Ｐゴシック" charset="-128"/>
              </a:rPr>
              <a:t>NS-01-Matt1-14-</a:t>
            </a:r>
            <a:r>
              <a:rPr lang="ar-JO" sz="1200" kern="1200" dirty="0">
                <a:solidFill>
                  <a:schemeClr val="tx1"/>
                </a:solidFill>
                <a:effectLst/>
                <a:latin typeface="Arial" pitchFamily="-112" charset="0"/>
                <a:ea typeface="ＭＳ Ｐゴシック" charset="-128"/>
                <a:cs typeface="ＭＳ Ｐゴシック" charset="-128"/>
              </a:rPr>
              <a:t>الشريحة 113
</a:t>
            </a:r>
            <a:r>
              <a:rPr lang="en-US" sz="1200" kern="1200" dirty="0">
                <a:solidFill>
                  <a:schemeClr val="tx1"/>
                </a:solidFill>
                <a:effectLst/>
                <a:latin typeface="Arial" pitchFamily="-112" charset="0"/>
                <a:ea typeface="ＭＳ Ｐゴシック" charset="-128"/>
                <a:cs typeface="ＭＳ Ｐゴシック" charset="-128"/>
              </a:rPr>
              <a:t>NS-01-Matt15-28-</a:t>
            </a:r>
            <a:r>
              <a:rPr lang="ar-JO" sz="1200" kern="1200" dirty="0">
                <a:solidFill>
                  <a:schemeClr val="tx1"/>
                </a:solidFill>
                <a:effectLst/>
                <a:latin typeface="Arial" pitchFamily="-112" charset="0"/>
                <a:ea typeface="ＭＳ Ｐゴシック" charset="-128"/>
                <a:cs typeface="ＭＳ Ｐゴシック" charset="-128"/>
              </a:rPr>
              <a:t>الشريحة 85
</a:t>
            </a:r>
            <a:r>
              <a:rPr lang="en-US" sz="1200" kern="1200" dirty="0">
                <a:solidFill>
                  <a:schemeClr val="tx1"/>
                </a:solidFill>
                <a:effectLst/>
                <a:latin typeface="Arial" pitchFamily="-112" charset="0"/>
                <a:ea typeface="ＭＳ Ｐゴシック" charset="-128"/>
                <a:cs typeface="ＭＳ Ｐゴシック" charset="-128"/>
              </a:rPr>
              <a:t>NS-05-Acts1-2-</a:t>
            </a:r>
            <a:r>
              <a:rPr lang="ar-JO" sz="1200" kern="1200" dirty="0">
                <a:solidFill>
                  <a:schemeClr val="tx1"/>
                </a:solidFill>
                <a:effectLst/>
                <a:latin typeface="Arial" pitchFamily="-112" charset="0"/>
                <a:ea typeface="ＭＳ Ｐゴシック" charset="-128"/>
                <a:cs typeface="ＭＳ Ｐゴシック" charset="-128"/>
              </a:rPr>
              <a:t>الشريحة 191
</a:t>
            </a:r>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587C4F-395E-4967-B206-252F14AE3FC9}"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72739" name="Rectangle 1026"/>
          <p:cNvSpPr>
            <a:spLocks noGrp="1" noRot="1" noChangeAspect="1" noChangeArrowheads="1" noTextEdit="1"/>
          </p:cNvSpPr>
          <p:nvPr>
            <p:ph type="sldImg"/>
          </p:nvPr>
        </p:nvSpPr>
        <p:spPr>
          <a:solidFill>
            <a:srgbClr val="FFFFFF"/>
          </a:solidFill>
          <a:ln/>
        </p:spPr>
      </p:sp>
      <p:sp>
        <p:nvSpPr>
          <p:cNvPr id="3727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a:p>
            <a:r>
              <a:rPr lang="en-US">
                <a:latin typeface="Times New Roman" pitchFamily="18" charset="0"/>
              </a:rPr>
              <a:t>Humanism teaches that man is destroying himself—and that climate change is the result of carbon emissions and other man-made problems.</a:t>
            </a:r>
          </a:p>
        </p:txBody>
      </p:sp>
    </p:spTree>
    <p:extLst>
      <p:ext uri="{BB962C8B-B14F-4D97-AF65-F5344CB8AC3E}">
        <p14:creationId xmlns:p14="http://schemas.microsoft.com/office/powerpoint/2010/main" val="3870508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587C4F-395E-4967-B206-252F14AE3FC9}"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25</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72739" name="Rectangle 1026"/>
          <p:cNvSpPr>
            <a:spLocks noGrp="1" noRot="1" noChangeAspect="1" noChangeArrowheads="1" noTextEdit="1"/>
          </p:cNvSpPr>
          <p:nvPr>
            <p:ph type="sldImg"/>
          </p:nvPr>
        </p:nvSpPr>
        <p:spPr>
          <a:solidFill>
            <a:srgbClr val="FFFFFF"/>
          </a:solidFill>
          <a:ln/>
        </p:spPr>
      </p:sp>
      <p:sp>
        <p:nvSpPr>
          <p:cNvPr id="372740" name="Rectangle 1027"/>
          <p:cNvSpPr>
            <a:spLocks noGrp="1" noChangeArrowheads="1"/>
          </p:cNvSpPr>
          <p:nvPr>
            <p:ph type="body" idx="1"/>
          </p:nvPr>
        </p:nvSpPr>
        <p:spPr>
          <a:solidFill>
            <a:srgbClr val="FFFFFF"/>
          </a:solidFill>
          <a:ln>
            <a:solidFill>
              <a:srgbClr val="000000"/>
            </a:solidFill>
          </a:ln>
        </p:spPr>
        <p:txBody>
          <a:bodyPr/>
          <a:lstStyle/>
          <a:p>
            <a:pPr algn="r" rtl="1"/>
            <a:r>
              <a:rPr lang="ar-JO" dirty="0"/>
              <a:t>هل تعتقد أن الرئيس الأمريكي القادم سيقلب الأمور؟</a:t>
            </a:r>
          </a:p>
          <a:p>
            <a:pPr algn="r" rtl="1"/>
            <a:r>
              <a:rPr lang="ar-JO" dirty="0"/>
              <a:t>هل تعتقد أن سنغافورة ستكون أقل أزدحامًا في المستقبل؟</a:t>
            </a:r>
          </a:p>
          <a:p>
            <a:pPr algn="r" rtl="1"/>
            <a:r>
              <a:rPr lang="ar-JO" dirty="0"/>
              <a:t>هل تشعر أن الأسعار في سنغافورة ستكون معقولة أكثر؟</a:t>
            </a:r>
          </a:p>
          <a:p>
            <a:pPr algn="r" rtl="1"/>
            <a:r>
              <a:rPr lang="ar-JO" dirty="0"/>
              <a:t>هل سبق لك أن سمعت عظة عن كيف ستكون الحياة في العالم بعد عودة المسيح؟</a:t>
            </a:r>
          </a:p>
        </p:txBody>
      </p:sp>
    </p:spTree>
    <p:extLst>
      <p:ext uri="{BB962C8B-B14F-4D97-AF65-F5344CB8AC3E}">
        <p14:creationId xmlns:p14="http://schemas.microsoft.com/office/powerpoint/2010/main" val="3898452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64A6273-0A40-6A48-94E5-099303BCD12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605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E184EDC-750C-45FD-A31E-13ED6C91838C}"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605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0A65D6-806E-4A57-9F54-DDD93D8E86C6}"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6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6054"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pitchFamily="18" charset="0"/>
              </a:rPr>
              <a:t>The Assyrian Empire—like most empires—developed in stages. Theirs was a westward expansion that conquered many areas, some of which are noted in Isaiah 7 such as Israel and Syria. A total of 12 nations allied to fight Assyria, but Isaiah 13-23 lists their alliance as a futile attempt since God destined the Assyrians to destroy them all.</a:t>
            </a:r>
          </a:p>
          <a:p>
            <a:endParaRPr lang="en-US" dirty="0"/>
          </a:p>
          <a:p>
            <a:r>
              <a:rPr lang="ar-JO" dirty="0"/>
              <a:t>Nineveh repented 100 years earlier </a:t>
            </a:r>
            <a:r>
              <a:rPr lang="en-US" dirty="0"/>
              <a:t>than Nahum </a:t>
            </a:r>
            <a:r>
              <a:rPr lang="ar-JO" dirty="0"/>
              <a:t>under Jonah but then went back to its sin.</a:t>
            </a:r>
          </a:p>
          <a:p>
            <a:r>
              <a:rPr lang="ar-JO" dirty="0"/>
              <a:t>Assyrians invaded Israel 60 years earlier</a:t>
            </a:r>
            <a:r>
              <a:rPr lang="en-US" dirty="0"/>
              <a:t> than Nahum during Isaiah's day </a:t>
            </a:r>
            <a:r>
              <a:rPr lang="ar-JO" dirty="0"/>
              <a:t>and scattered the people.</a:t>
            </a:r>
          </a:p>
          <a:p>
            <a:r>
              <a:rPr lang="ar-JO" dirty="0"/>
              <a:t>Then they destroyed 46 towns of Judah—all but Jerusalem</a:t>
            </a:r>
            <a:r>
              <a:rPr lang="en-US" dirty="0"/>
              <a:t> in 701 BC!</a:t>
            </a:r>
          </a:p>
          <a:p>
            <a:r>
              <a:rPr lang="en-US" dirty="0"/>
              <a:t>———————</a:t>
            </a:r>
          </a:p>
          <a:p>
            <a:r>
              <a:rPr lang="en-US" dirty="0">
                <a:latin typeface="Times New Roman" charset="0"/>
                <a:ea typeface="ＭＳ Ｐゴシック" charset="0"/>
                <a:cs typeface="ＭＳ Ｐゴシック" charset="0"/>
              </a:rPr>
              <a:t>Common English-183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BG-03-Table of Nations &amp; OT Peoples-37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OS-23-Isaiah1-12-slide 107</a:t>
            </a:r>
          </a:p>
          <a:p>
            <a:r>
              <a:rPr lang="en-US" dirty="0">
                <a:latin typeface="Times New Roman" charset="0"/>
                <a:ea typeface="ＭＳ Ｐゴシック" charset="0"/>
                <a:cs typeface="ＭＳ Ｐゴシック" charset="0"/>
              </a:rPr>
              <a:t>OS-34-Nahum-38</a:t>
            </a:r>
          </a:p>
          <a:p>
            <a:endParaRPr lang="en-US" dirty="0">
              <a:latin typeface="Times New Roman" charset="0"/>
              <a:ea typeface="ＭＳ Ｐゴシック" charset="0"/>
              <a:cs typeface="ＭＳ Ｐゴシック" charset="0"/>
            </a:endParaRPr>
          </a:p>
          <a:p>
            <a:endParaRPr lang="en-US" dirty="0">
              <a:latin typeface="Times New Roman" pitchFamily="18" charset="0"/>
            </a:endParaRPr>
          </a:p>
        </p:txBody>
      </p:sp>
    </p:spTree>
    <p:extLst>
      <p:ext uri="{BB962C8B-B14F-4D97-AF65-F5344CB8AC3E}">
        <p14:creationId xmlns:p14="http://schemas.microsoft.com/office/powerpoint/2010/main" val="1016117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02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8502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FB95AD2-98F5-4EBD-951B-785D58DEDFB9}"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8502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13121DEA-C750-4A91-BFE6-A367B1FCE7D9}"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502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5030"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57180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3689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2901E97-500F-43AF-B75D-C1DB5C489C70}"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690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4191096-8B8E-4849-9C4F-ECA8312F68AB}"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69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6902" name="Rectangle 3"/>
          <p:cNvSpPr>
            <a:spLocks noGrp="1" noChangeArrowheads="1"/>
          </p:cNvSpPr>
          <p:nvPr>
            <p:ph type="body"/>
          </p:nvPr>
        </p:nvSpPr>
        <p:spPr>
          <a:xfrm>
            <a:off x="685800" y="4343400"/>
            <a:ext cx="5486400" cy="4114800"/>
          </a:xfrm>
          <a:noFill/>
          <a:ln/>
        </p:spPr>
        <p:txBody>
          <a:bodyPr wrap="none" anchor="ctr"/>
          <a:lstStyle/>
          <a:p>
            <a:r>
              <a:rPr lang="en-US" dirty="0">
                <a:latin typeface="Times New Roman" pitchFamily="18" charset="0"/>
              </a:rPr>
              <a:t>OS-23-Isaiah-47</a:t>
            </a:r>
          </a:p>
          <a:p>
            <a:r>
              <a:rPr lang="en-US">
                <a:latin typeface="Times New Roman" pitchFamily="18" charset="0"/>
              </a:rPr>
              <a:t>NS-22-Rev20-22-slice 75</a:t>
            </a:r>
          </a:p>
        </p:txBody>
      </p:sp>
    </p:spTree>
    <p:extLst>
      <p:ext uri="{BB962C8B-B14F-4D97-AF65-F5344CB8AC3E}">
        <p14:creationId xmlns:p14="http://schemas.microsoft.com/office/powerpoint/2010/main" val="2241878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16077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ea typeface="ＭＳ Ｐゴシック" charset="-128"/>
                <a:cs typeface="ＭＳ Ｐゴシック" charset="-128"/>
              </a:rPr>
              <a:t>Israel started a relationship with God 800 years before but could no longer identify him.</a:t>
            </a:r>
            <a:r>
              <a:rPr lang="en-SG" dirty="0">
                <a:effectLst/>
              </a:rPr>
              <a:t> </a:t>
            </a:r>
            <a:endParaRPr lang="en-US" dirty="0"/>
          </a:p>
        </p:txBody>
      </p:sp>
    </p:spTree>
    <p:extLst>
      <p:ext uri="{BB962C8B-B14F-4D97-AF65-F5344CB8AC3E}">
        <p14:creationId xmlns:p14="http://schemas.microsoft.com/office/powerpoint/2010/main" val="3731628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rgbClr val="000000"/>
                </a:solidFill>
                <a:effectLst/>
                <a:latin typeface="Times New Roman" pitchFamily="16" charset="0"/>
                <a:ea typeface="ＭＳ Ｐゴシック" charset="-128"/>
                <a:cs typeface="ＭＳ Ｐゴシック" charset="-128"/>
              </a:rPr>
              <a:t>سوف يعطينا المسيح جميع قيم الله التي ستساعدنا في النهاية على التعايش.</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D6C1F26-C14D-405F-9B90-E8D174DB530A}" type="slidenum">
              <a:rPr kumimoji="0" lang="en-US"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36</a:t>
            </a:fld>
            <a:endParaRPr kumimoji="0" lang="en-US"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94243" name="Text Box 1"/>
          <p:cNvSpPr>
            <a:spLocks noGrp="1" noRot="1" noChangeAspect="1" noChangeArrowheads="1" noTextEdit="1"/>
          </p:cNvSpPr>
          <p:nvPr>
            <p:ph type="sldImg"/>
          </p:nvPr>
        </p:nvSpPr>
        <p:spPr>
          <a:xfrm>
            <a:off x="1143000" y="685800"/>
            <a:ext cx="4572000" cy="3429000"/>
          </a:xfrm>
          <a:solidFill>
            <a:srgbClr val="FFFFFF"/>
          </a:solidFill>
          <a:ln/>
        </p:spPr>
      </p:sp>
      <p:sp>
        <p:nvSpPr>
          <p:cNvPr id="184322" name="Text Box 2"/>
          <p:cNvSpPr txBox="1">
            <a:spLocks noGrp="1" noChangeArrowheads="1"/>
          </p:cNvSpPr>
          <p:nvPr>
            <p:ph type="body" idx="1"/>
          </p:nvPr>
        </p:nvSpPr>
        <p:spPr>
          <a:xfrm>
            <a:off x="685800" y="4343400"/>
            <a:ext cx="5486400" cy="4114800"/>
          </a:xfrm>
          <a:ln/>
          <a:extLst>
            <a:ext uri="{AF507438-7753-43e0-B8FC-AC1667EBCBE1}"/>
          </a:extLst>
        </p:spPr>
        <p:txBody>
          <a:bodyPr wrap="none" anchor="ctr"/>
          <a:lstStyle/>
          <a:p>
            <a:pPr>
              <a:buFont typeface="Times New Roman" charset="0"/>
              <a:buNone/>
              <a:defRPr/>
            </a:pPr>
            <a:endParaRPr lang="en-US" dirty="0">
              <a:ea typeface="ＭＳ Ｐゴシック" charset="-128"/>
              <a:cs typeface="+mn-cs"/>
            </a:endParaRPr>
          </a:p>
        </p:txBody>
      </p:sp>
    </p:spTree>
    <p:extLst>
      <p:ext uri="{BB962C8B-B14F-4D97-AF65-F5344CB8AC3E}">
        <p14:creationId xmlns:p14="http://schemas.microsoft.com/office/powerpoint/2010/main" val="3157947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God of Israel rose up from between the cherubim, where it had rested, and moved to the entrance of the Temple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9:3a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75836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He reached out what seemed to be a hand and took me by the hair. Then the Spirit lifted me up into the sky and transported me to Jerusalem in a vision from God. I was taken to the north gate of the inner courtyard of the Temple, where there is a large idol that has made the Lord very jealous.  4 Suddenly, the glory of the God of Israel was there, just as I had seen it before in the valley</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8:3-4 NLT).</a:t>
            </a:r>
            <a:endParaRPr lang="en-SG"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284727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A723EA-4B18-8343-8F5A-6A0F5C09C3A4}" type="slidenum">
              <a:rPr lang="en-US" sz="1200"/>
              <a:pPr/>
              <a:t>4</a:t>
            </a:fld>
            <a:endParaRPr lang="en-US" sz="1200"/>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moved out from the door of the Temple and hovered above the cherubim.  19 And as I watched, the cherubim flew with their wheels to the east gate of the Lord’s Temple. And the glory of the God of Israel hovered above them</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10:18-19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673896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C10B159-FC2D-434B-B67A-B7834A5A32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SG" sz="1200" kern="1200" dirty="0">
                <a:solidFill>
                  <a:schemeClr val="tx1"/>
                </a:solidFill>
                <a:effectLst/>
                <a:latin typeface="Arial" panose="020B0604020202020204" pitchFamily="34" charset="0"/>
                <a:ea typeface="+mn-ea"/>
                <a:cs typeface="Arial" panose="020B0604020202020204" pitchFamily="34" charset="0"/>
              </a:rPr>
              <a:t>Then the glory of the Lord went up from the city and stopped above the mountain to the east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(Ezek 11:23 NLT).</a:t>
            </a: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42</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FE4EA3-8FDA-8942-B39C-7B9782A5A5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833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ADED852B-C4AE-453D-80DC-B3086A075F9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834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9303717-B2CE-45A7-8419-EBAD8035814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834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8342"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317064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936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558B7B-B6D2-48A2-BB33-641E56B52B24}"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936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AB29CD1-99A1-4287-B548-50BA3B096D6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45</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93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9366"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10385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038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0300034-B607-4F4A-AE85-EFE2DD332418}"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40038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F57249D-E2A8-4509-A792-CC455136A1A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40038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00390" name="Rectangle 3"/>
          <p:cNvSpPr>
            <a:spLocks noGrp="1" noChangeArrowheads="1"/>
          </p:cNvSpPr>
          <p:nvPr>
            <p:ph type="body"/>
          </p:nvPr>
        </p:nvSpPr>
        <p:spPr>
          <a:xfrm>
            <a:off x="685800" y="4343400"/>
            <a:ext cx="5486400" cy="4114800"/>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060328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196160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t>
            </a:r>
            <a:r>
              <a:rPr lang="en-US">
                <a:latin typeface="Times New Roman" charset="0"/>
                <a:ea typeface="ＭＳ Ｐゴシック" charset="0"/>
                <a:cs typeface="ＭＳ Ｐゴシック" charset="0"/>
              </a:rPr>
              <a:t>Arabic Slides-190</a:t>
            </a:r>
          </a:p>
          <a:p>
            <a:r>
              <a:rPr lang="en-US" dirty="0">
                <a:latin typeface="Times New Roman" charset="0"/>
                <a:ea typeface="ＭＳ Ｐゴシック" charset="0"/>
                <a:cs typeface="ＭＳ Ｐゴシック" charset="0"/>
              </a:rPr>
              <a:t>JE-10-Future Rule of Christ in Jerusalem (Is 2)-26</a:t>
            </a:r>
          </a:p>
          <a:p>
            <a:r>
              <a:rPr lang="en-US" dirty="0">
                <a:latin typeface="Times New Roman" charset="0"/>
                <a:ea typeface="ＭＳ Ｐゴシック" charset="0"/>
                <a:cs typeface="ＭＳ Ｐゴシック" charset="0"/>
              </a:rPr>
              <a:t>OS-06-Joshua-195</a:t>
            </a:r>
          </a:p>
          <a:p>
            <a:r>
              <a:rPr lang="en-US" dirty="0">
                <a:latin typeface="Times New Roman" charset="0"/>
                <a:ea typeface="ＭＳ Ｐゴシック" charset="0"/>
                <a:cs typeface="ＭＳ Ｐゴシック" charset="0"/>
              </a:rPr>
              <a:t>OS-07-Judges-56</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09" name="Rectangle 1026"/>
          <p:cNvSpPr>
            <a:spLocks noGrp="1" noRot="1" noChangeAspect="1" noChangeArrowheads="1"/>
          </p:cNvSpPr>
          <p:nvPr>
            <p:ph type="sldImg"/>
          </p:nvPr>
        </p:nvSpPr>
        <p:spPr>
          <a:solidFill>
            <a:srgbClr val="FFFFFF"/>
          </a:solidFill>
          <a:ln/>
        </p:spPr>
      </p:sp>
      <p:sp>
        <p:nvSpPr>
          <p:cNvPr id="1118210"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t>سيقضي المسيح بين البلدان في المحكمة العالمية (2: 4 أ).</a:t>
            </a:r>
          </a:p>
          <a:p>
            <a:pPr algn="r" rtl="1"/>
            <a:r>
              <a:rPr lang="ar-JO" dirty="0"/>
              <a:t>ما نوع النزاعات التي سيقوم المسيح بتسويتها بين الأمم؟ (2:ما نوع النزاعات التي سيقوم المسيح بتسويتها بين الأمم؟ (2: 4 أ)؟ أعطِ كل الحجج!</a:t>
            </a:r>
          </a:p>
          <a:p>
            <a:pPr algn="r" rtl="1"/>
            <a:r>
              <a:rPr lang="ar-JO" dirty="0"/>
              <a:t>أعتقد أن هذا يعني أن جميع الدول ستتوقف عن جميع المخاصمات كما فعلت منذ آلاف السنين.</a:t>
            </a: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endParaRPr lang="en-US">
              <a:latin typeface="Times New Roman" pitchFamily="18" charset="0"/>
            </a:endParaRPr>
          </a:p>
          <a:p>
            <a:r>
              <a:rPr lang="en-US">
                <a:latin typeface="Times New Roman" pitchFamily="18" charset="0"/>
              </a:rPr>
              <a:t>The UN was established in 1948 as man's best attempt to bring peace to the world. Since that time the world has seen more wars than any other period, with only 14 days counted where there was no war going on somewhere on the globe. </a:t>
            </a:r>
          </a:p>
        </p:txBody>
      </p:sp>
      <p:sp>
        <p:nvSpPr>
          <p:cNvPr id="401412"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3F00E3E-310E-4A5F-8BD3-0B168CEBE682}" type="slidenum">
              <a:rPr kumimoji="0" lang="en-US"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51</a:t>
            </a:fld>
            <a:endParaRPr kumimoji="0" lang="en-US"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Tree>
    <p:extLst>
      <p:ext uri="{BB962C8B-B14F-4D97-AF65-F5344CB8AC3E}">
        <p14:creationId xmlns:p14="http://schemas.microsoft.com/office/powerpoint/2010/main" val="3433408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r>
              <a:rPr lang="en-US" dirty="0">
                <a:latin typeface="Arial" panose="020B0604020202020204" pitchFamily="34" charset="0"/>
                <a:cs typeface="Arial" panose="020B0604020202020204" pitchFamily="34" charset="0"/>
              </a:rPr>
              <a:t>The UN goal is a lofty one—a time when people will "beat their swords into ploughshares" as noted in Isaiah 2:4 (cf. Micah 4:3; Joel 3:10). In other words, the effort and money invested now into weapons of war such as the sword will no longer be needed when Christ rules the earth. Instead, with the crops so abundant and the world at peace, it will make sense to turn war instruments into farming implements. </a:t>
            </a:r>
          </a:p>
          <a:p>
            <a:r>
              <a:rPr lang="en-US" dirty="0">
                <a:latin typeface="Arial" panose="020B0604020202020204" pitchFamily="34" charset="0"/>
                <a:cs typeface="Arial" panose="020B0604020202020204" pitchFamily="34" charset="0"/>
              </a:rPr>
              <a:t>• Added to the art is a gun with its barrel tied into a knot.</a:t>
            </a:r>
          </a:p>
          <a:p>
            <a:endParaRPr lang="en-US" b="1" dirty="0">
              <a:latin typeface="Arial" panose="020B0604020202020204" pitchFamily="34" charset="0"/>
              <a:cs typeface="Arial" panose="020B0604020202020204" pitchFamily="34" charset="0"/>
            </a:endParaRPr>
          </a:p>
          <a:p>
            <a:r>
              <a:rPr lang="mr-IN" b="1" dirty="0">
                <a:latin typeface="Arial" panose="020B0604020202020204" pitchFamily="34" charset="0"/>
              </a:rPr>
              <a:t>"</a:t>
            </a:r>
            <a:r>
              <a:rPr lang="en-US" b="1" dirty="0">
                <a:latin typeface="Arial" panose="020B0604020202020204" pitchFamily="34" charset="0"/>
                <a:cs typeface="Arial" panose="020B0604020202020204" pitchFamily="34" charset="0"/>
              </a:rPr>
              <a:t>Let Us Beat Swords into Plowshares</a:t>
            </a:r>
          </a:p>
          <a:p>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But first...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What is a plowshare?!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 plowshare is part of a plow.  It is the leading edge that cuts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into the earth when turning over the dirt.</a:t>
            </a:r>
            <a:br>
              <a:rPr lang="en-US" dirty="0">
                <a:latin typeface="Arial" panose="020B0604020202020204" pitchFamily="34" charset="0"/>
                <a:cs typeface="Arial" panose="020B0604020202020204" pitchFamily="34" charset="0"/>
              </a:rPr>
            </a:b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Let Us Beat Swords into Plowshares</a:t>
            </a:r>
            <a:r>
              <a:rPr lang="en-US" dirty="0">
                <a:latin typeface="Arial" panose="020B0604020202020204" pitchFamily="34" charset="0"/>
                <a:cs typeface="Arial" panose="020B0604020202020204" pitchFamily="34" charset="0"/>
              </a:rPr>
              <a:t> was sculpted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by Yevgeny </a:t>
            </a:r>
            <a:r>
              <a:rPr lang="en-US" dirty="0" err="1">
                <a:latin typeface="Arial" panose="020B0604020202020204" pitchFamily="34" charset="0"/>
                <a:cs typeface="Arial" panose="020B0604020202020204" pitchFamily="34" charset="0"/>
              </a:rPr>
              <a:t>Vuchetich</a:t>
            </a:r>
            <a:r>
              <a:rPr lang="en-US" dirty="0">
                <a:latin typeface="Arial" panose="020B0604020202020204" pitchFamily="34" charset="0"/>
                <a:cs typeface="Arial" panose="020B0604020202020204" pitchFamily="34" charset="0"/>
              </a:rPr>
              <a:t>.  It was donated to the UN by the USSR in 1959.</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sculpture stands in the garden of the UN Headquarters.</a:t>
            </a:r>
            <a:r>
              <a:rPr lang="mr-IN" dirty="0">
                <a:latin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https://</a:t>
            </a:r>
            <a:r>
              <a:rPr lang="en-US" dirty="0" err="1">
                <a:latin typeface="Arial" panose="020B0604020202020204" pitchFamily="34" charset="0"/>
                <a:cs typeface="Arial" panose="020B0604020202020204" pitchFamily="34" charset="0"/>
              </a:rPr>
              <a:t>sites.google.com</a:t>
            </a:r>
            <a:r>
              <a:rPr lang="en-US" dirty="0">
                <a:latin typeface="Arial" panose="020B0604020202020204" pitchFamily="34" charset="0"/>
                <a:cs typeface="Arial" panose="020B0604020202020204" pitchFamily="34" charset="0"/>
              </a:rPr>
              <a:t>/site/</a:t>
            </a:r>
            <a:r>
              <a:rPr lang="en-US" dirty="0" err="1">
                <a:latin typeface="Arial" panose="020B0604020202020204" pitchFamily="34" charset="0"/>
                <a:cs typeface="Arial" panose="020B0604020202020204" pitchFamily="34" charset="0"/>
              </a:rPr>
              <a:t>cdaunexploration</a:t>
            </a:r>
            <a:r>
              <a:rPr lang="en-US" dirty="0">
                <a:latin typeface="Arial" panose="020B0604020202020204" pitchFamily="34" charset="0"/>
                <a:cs typeface="Arial" panose="020B0604020202020204" pitchFamily="34" charset="0"/>
              </a:rPr>
              <a:t>/let-us-beat-swords-into-plowshares</a:t>
            </a:r>
          </a:p>
          <a:p>
            <a:r>
              <a:rPr lang="en-US" dirty="0">
                <a:latin typeface="Arial" panose="020B0604020202020204" pitchFamily="34" charset="0"/>
                <a:cs typeface="Arial" panose="020B0604020202020204" pitchFamily="34" charset="0"/>
              </a:rPr>
              <a:t>Accessed 8 July 2015</a:t>
            </a:r>
          </a:p>
          <a:p>
            <a:endParaRPr lang="en-US" dirty="0">
              <a:latin typeface="Arial" panose="020B0604020202020204" pitchFamily="34" charset="0"/>
              <a:cs typeface="Arial" panose="020B0604020202020204" pitchFamily="34" charset="0"/>
            </a:endParaRPr>
          </a:p>
        </p:txBody>
      </p:sp>
      <p:sp>
        <p:nvSpPr>
          <p:cNvPr id="402436" name="Slide Number Placeholder 3"/>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6A8593A6-1500-4E72-A842-9C645A7EA6BE}"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52</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8489056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r>
              <a:rPr lang="en-US" dirty="0">
                <a:latin typeface="Arial" panose="020B0604020202020204" pitchFamily="34" charset="0"/>
                <a:cs typeface="Arial" panose="020B0604020202020204" pitchFamily="34" charset="0"/>
              </a:rPr>
              <a:t>Isaiah 2:4 (cf. Micah 4:3; Joel 3:10) is inscribed on the wall in front of the UN building in New York. </a:t>
            </a:r>
          </a:p>
        </p:txBody>
      </p:sp>
      <p:sp>
        <p:nvSpPr>
          <p:cNvPr id="403460"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403461"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CDBF2039-3AB9-4C3C-84FE-EDBE313A92E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53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715183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9379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0" dirty="0"/>
          </a:p>
          <a:p>
            <a:r>
              <a:rPr lang="en-US" b="0" dirty="0"/>
              <a:t>In </a:t>
            </a:r>
            <a:r>
              <a:rPr lang="mr-IN" b="0" dirty="0"/>
              <a:t>"</a:t>
            </a:r>
            <a:r>
              <a:rPr lang="en-US" b="0" dirty="0"/>
              <a:t>The Wizard of Oz,</a:t>
            </a:r>
            <a:r>
              <a:rPr lang="mr-IN" b="0" dirty="0"/>
              <a:t>"</a:t>
            </a:r>
            <a:r>
              <a:rPr lang="en-US" b="0" dirty="0"/>
              <a:t> Dorothy</a:t>
            </a:r>
            <a:r>
              <a:rPr lang="en-US" b="0" baseline="0" dirty="0"/>
              <a:t> exclaims with fear upon thinking that she would have to travel through the forest to get to Oz, </a:t>
            </a:r>
            <a:r>
              <a:rPr lang="mr-IN" b="0" baseline="0" dirty="0"/>
              <a:t>"</a:t>
            </a:r>
            <a:r>
              <a:rPr lang="en-US" b="0" baseline="0" dirty="0"/>
              <a:t>Lions, tigers and bears!  Oh, My!</a:t>
            </a:r>
            <a:r>
              <a:rPr lang="mr-IN" b="0" baseline="0" dirty="0"/>
              <a:t>"</a:t>
            </a:r>
            <a:r>
              <a:rPr lang="en-US" b="0" baseline="0" dirty="0"/>
              <a:t>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mr-IN" dirty="0"/>
              <a:t>"</a:t>
            </a:r>
            <a:r>
              <a:rPr lang="en-US" dirty="0"/>
              <a:t>An American black bear, a Bengal tiger and an African lion were the</a:t>
            </a:r>
            <a:r>
              <a:rPr lang="en-US" dirty="0">
                <a:hlinkClick r:id="rId3"/>
              </a:rPr>
              <a:t> victims of animal cruelty</a:t>
            </a:r>
            <a:r>
              <a:rPr lang="en-US" dirty="0"/>
              <a:t>....</a:t>
            </a:r>
            <a:r>
              <a:rPr lang="mr-IN" dirty="0"/>
              <a:t>"</a:t>
            </a:r>
            <a:endParaRPr lang="en-US" dirty="0"/>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5283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mr-IN"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r>
              <a:rPr lang="mr-IN" dirty="0"/>
              <a:t>"</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99E29-5B30-954D-99E6-852CE222E96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52837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trio was originally owned by a drug dealer who didn't properly care for them, leading to neglect, poor health and severe injuries.”</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arriving in Georgia, </a:t>
            </a:r>
            <a:r>
              <a:rPr lang="en-US" dirty="0" err="1"/>
              <a:t>Baloo</a:t>
            </a:r>
            <a:r>
              <a:rPr lang="en-US" dirty="0"/>
              <a:t> had the harness surgically removed.</a:t>
            </a:r>
            <a:r>
              <a:rPr lang="en-US" b="1" dirty="0"/>
              <a:t>”</a:t>
            </a:r>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the trio had found comfort in each other during their years of mistreatment, The Sanctuary's staff realized that they couldn't be separated and fenced them in together.”</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rgbClr val="000000"/>
                </a:solidFill>
                <a:effectLst/>
                <a:latin typeface="Times New Roman" pitchFamily="16" charset="0"/>
                <a:ea typeface="ＭＳ Ｐゴシック" charset="-128"/>
                <a:cs typeface="ＭＳ Ｐゴシック" charset="-128"/>
              </a:rPr>
              <a:t>سوف يعطينا المسيح جميع قيم الله التي ستساعدنا في النهاية على التعايش.</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rgbClr val="000000"/>
                </a:solidFill>
                <a:effectLst/>
                <a:latin typeface="Times New Roman" pitchFamily="16" charset="0"/>
                <a:ea typeface="ＭＳ Ｐゴシック" charset="-128"/>
                <a:cs typeface="ＭＳ Ｐゴシック" charset="-128"/>
              </a:rPr>
              <a:t>سوف يعطينا المسيح جميع قيم الله التي ستساعدنا في النهاية على التعايش.</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630578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rgbClr val="000000"/>
                </a:solidFill>
                <a:effectLst/>
                <a:latin typeface="Times New Roman" pitchFamily="16" charset="0"/>
                <a:ea typeface="ＭＳ Ｐゴシック" charset="-128"/>
                <a:cs typeface="ＭＳ Ｐゴシック" charset="-128"/>
              </a:rPr>
              <a:t>"نظر النبي إلى ما هو أبعد من "يوم الرب" إلى ذلك الوقت الذي سيتم فيه تأسيس الملكوت على الأرض. ‘غصن الرب‘ هو لقب مسياني ليسوع المسيح، الذي نبت "كغصن" من الجذع الميت لسلاسة داود (11: 1؛ 53: 2؛ أنظر إرمياء 23: 5؛ 33: 15؛ زكريا 3: 8؛ 6: 12). سوف يطهر الله شعبه (إشعياء 4: 4؛ أنظر زكريا 12: 10- 13: 1)، ليعيد إثمار الأرض، ويسكن معهم كما فعل عندما قادهم في البرية (إشعياء 4: 5- 6؛ خروج 13: 21- 22). ليس الهيكل فحسب، بل كل مكان سيتبارك بحضور الرب! على العكس من يوم إشعياء، سيكون الشعب مقدسًا (مفرزًا)، وستكون الأرض جميلة ومجيدة" (وارن دبليو ويرزبي، كن مرتاحًا: الشعور بالأمان في حضن الله، 33). </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5" name="Rectangle 1026"/>
          <p:cNvSpPr>
            <a:spLocks noGrp="1" noRot="1" noChangeAspect="1" noChangeArrowheads="1"/>
          </p:cNvSpPr>
          <p:nvPr>
            <p:ph type="sldImg"/>
          </p:nvPr>
        </p:nvSpPr>
        <p:spPr>
          <a:solidFill>
            <a:srgbClr val="FFFFFF"/>
          </a:solidFill>
          <a:ln/>
        </p:spPr>
      </p:sp>
      <p:sp>
        <p:nvSpPr>
          <p:cNvPr id="1122306"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8D79402-C88B-D043-AC43-42E857A97990}"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72</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Arabic Common Slides-298</a:t>
            </a:r>
          </a:p>
          <a:p>
            <a:r>
              <a:rPr lang="en-US" dirty="0">
                <a:latin typeface="Arial" panose="020B0604020202020204" pitchFamily="34" charset="0"/>
                <a:ea typeface="ＭＳ Ｐゴシック" charset="0"/>
                <a:cs typeface="Arial" panose="020B0604020202020204" pitchFamily="34" charset="0"/>
              </a:rPr>
              <a:t>JE-09-Return of Christ-36</a:t>
            </a:r>
          </a:p>
          <a:p>
            <a:r>
              <a:rPr lang="en-US" dirty="0">
                <a:latin typeface="Arial" panose="020B0604020202020204" pitchFamily="34" charset="0"/>
                <a:ea typeface="ＭＳ Ｐゴシック" charset="0"/>
                <a:cs typeface="Arial" panose="020B0604020202020204" pitchFamily="34" charset="0"/>
              </a:rPr>
              <a:t>JE-10-Christ's Rule-40</a:t>
            </a:r>
          </a:p>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OS-26-Ezekiel 40-43-Slide 24</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167,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EG" dirty="0">
                <a:latin typeface="Arial" pitchFamily="34" charset="0"/>
                <a:cs typeface="+mn-cs"/>
              </a:rPr>
              <a:t>هذا هو المكان الوحيد في الكتاب المقدس حيث نجد الطول الفعلي لعصر الملكوت بألف عام - ويذكره ست مرات في ست آيات.</a:t>
            </a:r>
          </a:p>
          <a:p>
            <a:pPr algn="r" rtl="1"/>
            <a:r>
              <a:rPr lang="ar-EG" dirty="0">
                <a:latin typeface="Arial" pitchFamily="34" charset="0"/>
                <a:cs typeface="+mn-cs"/>
              </a:rPr>
              <a:t>سيحكم المؤمنون مع المسيح 1000 سنة!</a:t>
            </a:r>
            <a:r>
              <a:rPr lang="en-US" baseline="0" dirty="0">
                <a:latin typeface="Arial"/>
                <a:ea typeface="ＭＳ Ｐゴシック" charset="0"/>
                <a:cs typeface="Arial"/>
              </a:rPr>
              <a:t>___________</a:t>
            </a:r>
          </a:p>
          <a:p>
            <a:pPr algn="r" rtl="1"/>
            <a:r>
              <a:rPr lang="en-US" dirty="0">
                <a:latin typeface="Arial"/>
                <a:ea typeface="ＭＳ Ｐゴシック" charset="0"/>
                <a:cs typeface="Arial"/>
              </a:rPr>
              <a:t>OS-17-Esther-146</a:t>
            </a:r>
          </a:p>
          <a:p>
            <a:pPr algn="r" rtl="1"/>
            <a:r>
              <a:rPr lang="en-US" dirty="0">
                <a:latin typeface="Arial"/>
                <a:ea typeface="ＭＳ Ｐゴシック" charset="0"/>
                <a:cs typeface="Arial"/>
              </a:rPr>
              <a:t>NS-27-Rev20-22-slide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09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endParaRPr lang="en-US">
              <a:latin typeface="Times New Roman" pitchFamily="18" charset="0"/>
            </a:endParaRPr>
          </a:p>
        </p:txBody>
      </p:sp>
    </p:spTree>
    <p:extLst>
      <p:ext uri="{BB962C8B-B14F-4D97-AF65-F5344CB8AC3E}">
        <p14:creationId xmlns:p14="http://schemas.microsoft.com/office/powerpoint/2010/main" val="1312257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4535DF-CCF9-8449-908D-EAF1DD4B13B8}" type="slidenum">
              <a:rPr lang="en-US" smtClean="0"/>
              <a:pPr>
                <a:defRPr/>
              </a:pPr>
              <a:t>82</a:t>
            </a:fld>
            <a:endParaRPr lang="en-US"/>
          </a:p>
        </p:txBody>
      </p:sp>
    </p:spTree>
    <p:extLst>
      <p:ext uri="{BB962C8B-B14F-4D97-AF65-F5344CB8AC3E}">
        <p14:creationId xmlns:p14="http://schemas.microsoft.com/office/powerpoint/2010/main" val="58055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62FBD6-BA1D-AE41-8206-00995F01C046}" type="slidenum">
              <a:rPr lang="en-US" sz="1200"/>
              <a:pPr/>
              <a:t>8</a:t>
            </a:fld>
            <a:endParaRPr lang="en-US" sz="1200"/>
          </a:p>
        </p:txBody>
      </p:sp>
      <p:sp>
        <p:nvSpPr>
          <p:cNvPr id="376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4535DF-CCF9-8449-908D-EAF1DD4B13B8}" type="slidenum">
              <a:rPr lang="en-US" smtClean="0"/>
              <a:pPr>
                <a:defRPr/>
              </a:pPr>
              <a:t>84</a:t>
            </a:fld>
            <a:endParaRPr lang="en-US"/>
          </a:p>
        </p:txBody>
      </p:sp>
    </p:spTree>
    <p:extLst>
      <p:ext uri="{BB962C8B-B14F-4D97-AF65-F5344CB8AC3E}">
        <p14:creationId xmlns:p14="http://schemas.microsoft.com/office/powerpoint/2010/main" val="7777274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NOTE TO TRANSLATORS: Drag the picture and text at the right over the image above.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a:xfrm>
            <a:off x="1150938" y="692150"/>
            <a:ext cx="4556125" cy="3416300"/>
          </a:xfrm>
          <a:ln/>
        </p:spPr>
      </p:sp>
      <p:sp>
        <p:nvSpPr>
          <p:cNvPr id="36866" name="Rectangle 3"/>
          <p:cNvSpPr>
            <a:spLocks noGrp="1" noChangeArrowheads="1"/>
          </p:cNvSpPr>
          <p:nvPr>
            <p:ph type="body" idx="1"/>
          </p:nvPr>
        </p:nvSpPr>
        <p:spPr>
          <a:noFill/>
        </p:spPr>
        <p:txBody>
          <a:bodyPr/>
          <a:lstStyle/>
          <a:p>
            <a:pPr algn="just" rtl="1"/>
            <a:r>
              <a:rPr lang="ar-JO" b="1" dirty="0">
                <a:latin typeface="Times" charset="0"/>
              </a:rPr>
              <a:t>ترتيب تلك الوعود العهدية هو مفتاح مهم للنظام الكتابي نفسه:</a:t>
            </a:r>
          </a:p>
          <a:p>
            <a:pPr algn="just" rtl="1"/>
            <a:r>
              <a:rPr lang="ar-JO" b="1" dirty="0">
                <a:latin typeface="Times" charset="0"/>
              </a:rPr>
              <a:t>//// الأول هو الوعد بأرض… ثم…</a:t>
            </a:r>
          </a:p>
          <a:p>
            <a:pPr algn="just" rtl="1"/>
            <a:r>
              <a:rPr lang="ar-JO" b="1" dirty="0">
                <a:latin typeface="Times" charset="0"/>
              </a:rPr>
              <a:t>//// 	نسل</a:t>
            </a:r>
          </a:p>
          <a:p>
            <a:pPr algn="just" rtl="1"/>
            <a:r>
              <a:rPr lang="ar-JO" b="1" dirty="0">
                <a:latin typeface="Times" charset="0"/>
              </a:rPr>
              <a:t>//// متبوعًا بـ بركة</a:t>
            </a:r>
            <a:r>
              <a:rPr lang="en-US" b="1" dirty="0">
                <a:latin typeface="Times" charset="0"/>
              </a:rPr>
              <a:t> ، </a:t>
            </a:r>
            <a:r>
              <a:rPr lang="ar-JO" b="1" dirty="0">
                <a:latin typeface="Times" charset="0"/>
              </a:rPr>
              <a:t>يمثله "أرض. نسل. بركة</a:t>
            </a:r>
            <a:r>
              <a:rPr lang="en-US" b="1" dirty="0">
                <a:latin typeface="Times" charset="0"/>
              </a:rPr>
              <a:t>" </a:t>
            </a:r>
            <a:r>
              <a:rPr lang="ar-JO" b="1" dirty="0">
                <a:latin typeface="Times" charset="0"/>
              </a:rPr>
              <a:t>في حافظة وبيانات إبراهيم</a:t>
            </a:r>
            <a:r>
              <a:rPr lang="en-US" b="1" dirty="0">
                <a:latin typeface="Times" charset="0"/>
              </a:rPr>
              <a:t>.</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eaLnBrk="1" hangingPunct="1"/>
            <a:r>
              <a:rPr lang="ar-JO" altLang="zh-CN" dirty="0">
                <a:latin typeface="Arial"/>
                <a:ea typeface="ＭＳ Ｐゴシック" charset="0"/>
                <a:cs typeface="Arial"/>
              </a:rPr>
              <a:t>امتدت أرض الله الموعودة نحو الشمال من وادي مصر الصغير جنوبًا في سيناء إلى نهر الفرات الكبير في أقصى الشمال – قطعة كبيرة جدًا من الممتلكات! عندما يتم تعيين حدود اليوم على الأرض، نستطيع أن نرى الصراع الذي يتعين على إسرائيل الحديثة أن تخوضه للمطالبة بأراضٍ من مصر، ولبنان، وسوريا وحتى من الأردن على الجانب الآخر من نهر الأردن.</a:t>
            </a:r>
            <a:endParaRPr lang="en-US" altLang="zh-CN" dirty="0">
              <a:latin typeface="Arial"/>
              <a:ea typeface="ＭＳ Ｐゴシック" charset="0"/>
              <a:cs typeface="Arial"/>
            </a:endParaRPr>
          </a:p>
          <a:p>
            <a:pPr algn="r" eaLnBrk="1" hangingPunct="1"/>
            <a:endParaRPr lang="en-US" altLang="zh-CN" dirty="0">
              <a:latin typeface="Arial"/>
              <a:ea typeface="ＭＳ Ｐゴシック" charset="0"/>
              <a:cs typeface="Arial"/>
            </a:endParaRPr>
          </a:p>
          <a:p>
            <a:pPr eaLnBrk="1" hangingPunct="1"/>
            <a:r>
              <a:rPr lang="en-US" altLang="zh-CN" dirty="0">
                <a:latin typeface="Arial"/>
                <a:cs typeface="Arial"/>
              </a:rPr>
              <a:t>_____________</a:t>
            </a:r>
          </a:p>
          <a:p>
            <a:pPr eaLnBrk="1" hangingPunct="1"/>
            <a:r>
              <a:rPr lang="en-US" altLang="zh-CN" dirty="0">
                <a:latin typeface="Arial"/>
                <a:cs typeface="Arial"/>
              </a:rPr>
              <a:t>Common Arabic-127</a:t>
            </a:r>
          </a:p>
          <a:p>
            <a:pPr eaLnBrk="1" hangingPunct="1"/>
            <a:r>
              <a:rPr lang="en-US" altLang="zh-CN" dirty="0">
                <a:latin typeface="Arial"/>
                <a:cs typeface="Arial"/>
              </a:rPr>
              <a:t>BE-31-Obadiah-83</a:t>
            </a:r>
          </a:p>
          <a:p>
            <a:pPr eaLnBrk="1" hangingPunct="1"/>
            <a:r>
              <a:rPr lang="en-US" altLang="zh-CN" dirty="0">
                <a:latin typeface="Arial"/>
                <a:cs typeface="Arial"/>
              </a:rPr>
              <a:t>OC-19-Daniel Authorship-?</a:t>
            </a:r>
          </a:p>
          <a:p>
            <a:pPr eaLnBrk="1" hangingPunct="1"/>
            <a:r>
              <a:rPr lang="en-US" altLang="zh-CN" dirty="0">
                <a:latin typeface="Arial"/>
                <a:cs typeface="Arial"/>
              </a:rPr>
              <a:t>OS-01-Gen12</a:t>
            </a:r>
          </a:p>
          <a:p>
            <a:pPr eaLnBrk="1" hangingPunct="1"/>
            <a:r>
              <a:rPr lang="en-US" altLang="zh-CN" dirty="0">
                <a:latin typeface="Arial"/>
                <a:cs typeface="Arial"/>
              </a:rPr>
              <a:t>OS-04-Numbers-235</a:t>
            </a:r>
          </a:p>
          <a:p>
            <a:pPr eaLnBrk="1" hangingPunct="1"/>
            <a:r>
              <a:rPr lang="en-US" altLang="zh-CN" dirty="0">
                <a:latin typeface="Arial"/>
                <a:cs typeface="Arial"/>
              </a:rPr>
              <a:t>OS-17-Esther-16</a:t>
            </a:r>
          </a:p>
          <a:p>
            <a:pPr eaLnBrk="1" hangingPunct="1"/>
            <a:r>
              <a:rPr lang="en-US" altLang="zh-CN">
                <a:latin typeface="Arial"/>
                <a:cs typeface="Arial"/>
              </a:rPr>
              <a:t>OS-31-Obadiah-159</a:t>
            </a:r>
            <a:endParaRPr lang="en-US" altLang="zh-CN" dirty="0">
              <a:latin typeface="Arial"/>
              <a:cs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A8FCB9-98D6-4342-B05E-D989F975D4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2914" name="Rectangle 2"/>
          <p:cNvSpPr>
            <a:spLocks noGrp="1" noRot="1" noChangeAspect="1" noChangeArrowheads="1"/>
          </p:cNvSpPr>
          <p:nvPr>
            <p:ph type="sldImg"/>
          </p:nvPr>
        </p:nvSpPr>
        <p:spPr>
          <a:xfrm>
            <a:off x="1130300" y="674688"/>
            <a:ext cx="4597400" cy="3448050"/>
          </a:xfrm>
          <a:solidFill>
            <a:srgbClr val="FFFFFF"/>
          </a:solidFill>
          <a:ln/>
        </p:spPr>
      </p:sp>
      <p:sp>
        <p:nvSpPr>
          <p:cNvPr id="4229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l" defTabSz="449263" rtl="1" eaLnBrk="1" fontAlgn="base" hangingPunct="1">
              <a:spcBef>
                <a:spcPct val="30000"/>
              </a:spcBef>
              <a:spcAft>
                <a:spcPct val="0"/>
              </a:spcAft>
              <a:buClr>
                <a:srgbClr val="000000"/>
              </a:buClr>
              <a:buSzPct val="100000"/>
              <a:buFont typeface="Times New Roman" charset="0"/>
            </a:pPr>
            <a:r>
              <a:rPr lang="en-US" dirty="0">
                <a:latin typeface="Times New Roman" charset="0"/>
                <a:ea typeface="ＭＳ Ｐゴシック" charset="0"/>
                <a:cs typeface="ＭＳ Ｐゴシック" charset="0"/>
              </a:rPr>
              <a:t>_____</a:t>
            </a:r>
          </a:p>
          <a:p>
            <a:pPr algn="l" defTabSz="449263" rtl="1" eaLnBrk="1" fontAlgn="base" hangingPunct="1">
              <a:spcBef>
                <a:spcPct val="30000"/>
              </a:spcBef>
              <a:spcAft>
                <a:spcPct val="0"/>
              </a:spcAft>
              <a:buClr>
                <a:srgbClr val="000000"/>
              </a:buClr>
              <a:buSzPct val="100000"/>
              <a:buFont typeface="Times New Roman" charset="0"/>
            </a:pPr>
            <a:r>
              <a:rPr lang="en-US" dirty="0">
                <a:latin typeface="Times New Roman" charset="0"/>
                <a:ea typeface="ＭＳ Ｐゴシック" charset="0"/>
                <a:cs typeface="ＭＳ Ｐゴシック" charset="0"/>
              </a:rPr>
              <a:t>Common Arabic-213</a:t>
            </a:r>
          </a:p>
          <a:p>
            <a:pPr algn="l" defTabSz="449263" rtl="1" eaLnBrk="1" fontAlgn="base" hangingPunct="1">
              <a:spcBef>
                <a:spcPct val="30000"/>
              </a:spcBef>
              <a:spcAft>
                <a:spcPct val="0"/>
              </a:spcAft>
              <a:buClr>
                <a:srgbClr val="000000"/>
              </a:buClr>
              <a:buSzPct val="100000"/>
              <a:buFont typeface="Times New Roman" charset="0"/>
            </a:pPr>
            <a:r>
              <a:rPr lang="en-US" dirty="0">
                <a:latin typeface="Times New Roman" charset="0"/>
                <a:ea typeface="ＭＳ Ｐゴシック" charset="0"/>
                <a:cs typeface="ＭＳ Ｐゴシック" charset="0"/>
              </a:rPr>
              <a:t>ES-16-Kingdom-88</a:t>
            </a:r>
          </a:p>
          <a:p>
            <a:pPr algn="l" defTabSz="449263" rtl="1" eaLnBrk="1" fontAlgn="base" hangingPunct="1">
              <a:spcBef>
                <a:spcPct val="30000"/>
              </a:spcBef>
              <a:spcAft>
                <a:spcPct val="0"/>
              </a:spcAft>
              <a:buClr>
                <a:srgbClr val="000000"/>
              </a:buClr>
              <a:buSzPct val="100000"/>
              <a:buFont typeface="Times New Roman" charset="0"/>
            </a:pPr>
            <a:r>
              <a:rPr lang="en-US" dirty="0">
                <a:latin typeface="Times New Roman" charset="0"/>
                <a:ea typeface="ＭＳ Ｐゴシック" charset="0"/>
                <a:cs typeface="ＭＳ Ｐゴシック" charset="0"/>
              </a:rPr>
              <a:t>OS-01-Gen4-20-slide</a:t>
            </a:r>
          </a:p>
          <a:p>
            <a:pPr algn="l" defTabSz="449263" rtl="1" eaLnBrk="1" fontAlgn="base" hangingPunct="1">
              <a:spcBef>
                <a:spcPct val="30000"/>
              </a:spcBef>
              <a:spcAft>
                <a:spcPct val="0"/>
              </a:spcAft>
              <a:buClr>
                <a:srgbClr val="000000"/>
              </a:buClr>
              <a:buSzPct val="100000"/>
              <a:buFont typeface="Times New Roman" charset="0"/>
            </a:pPr>
            <a:r>
              <a:rPr lang="en-US" dirty="0">
                <a:latin typeface="Times New Roman" charset="0"/>
                <a:ea typeface="ＭＳ Ｐゴシック" charset="0"/>
                <a:cs typeface="ＭＳ Ｐゴシック" charset="0"/>
              </a:rPr>
              <a:t>OS-23-Isa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8CD17825-C7FB-4D24-A463-FDF159FDB6F0}"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73731" name="Rectangle 1026"/>
          <p:cNvSpPr>
            <a:spLocks noGrp="1" noRot="1" noChangeAspect="1" noChangeArrowheads="1" noTextEdit="1"/>
          </p:cNvSpPr>
          <p:nvPr>
            <p:ph type="sldImg"/>
          </p:nvPr>
        </p:nvSpPr>
        <p:spPr>
          <a:solidFill>
            <a:srgbClr val="FFFFFF"/>
          </a:solidFill>
          <a:ln/>
        </p:spPr>
      </p:sp>
      <p:sp>
        <p:nvSpPr>
          <p:cNvPr id="73732"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8" charset="0"/>
              </a:rPr>
              <a:t>In contrast to humanism, God says that he will judge the world, but then renew it—or restore it.</a:t>
            </a:r>
          </a:p>
        </p:txBody>
      </p:sp>
    </p:spTree>
    <p:extLst>
      <p:ext uri="{BB962C8B-B14F-4D97-AF65-F5344CB8AC3E}">
        <p14:creationId xmlns:p14="http://schemas.microsoft.com/office/powerpoint/2010/main" val="26186620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4535DF-CCF9-8449-908D-EAF1DD4B13B8}" type="slidenum">
              <a:rPr lang="en-US" smtClean="0"/>
              <a:pPr>
                <a:defRPr/>
              </a:pPr>
              <a:t>91</a:t>
            </a:fld>
            <a:endParaRPr lang="en-US"/>
          </a:p>
        </p:txBody>
      </p:sp>
    </p:spTree>
    <p:extLst>
      <p:ext uri="{BB962C8B-B14F-4D97-AF65-F5344CB8AC3E}">
        <p14:creationId xmlns:p14="http://schemas.microsoft.com/office/powerpoint/2010/main" val="37086852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latin typeface="Arial" panose="020B0604020202020204" pitchFamily="34" charset="0"/>
                <a:cs typeface="Arial" panose="020B0604020202020204" pitchFamily="34" charset="0"/>
              </a:rPr>
              <a:t>In the late 1600s and early 1700s, Isaac Watts was an English Christian minister, hymn writer, and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theologian. He was a prolific and popular hymn writer and is credited with some 750 hymns. His theology showed that he believed</a:t>
            </a:r>
            <a:r>
              <a:rPr lang="en-US" baseline="0" dirty="0">
                <a:latin typeface="Arial" panose="020B0604020202020204" pitchFamily="34" charset="0"/>
                <a:cs typeface="Arial" panose="020B0604020202020204" pitchFamily="34" charset="0"/>
              </a:rPr>
              <a:t> in a literal millennium where Jesus would rule even with a renewed sacrificial system. This is evident in his 1719 hymn "Jesus Shall Reign." Note the future—that Jesus </a:t>
            </a:r>
            <a:r>
              <a:rPr lang="en-US" i="1" baseline="0" dirty="0">
                <a:latin typeface="Arial" panose="020B0604020202020204" pitchFamily="34" charset="0"/>
                <a:cs typeface="Arial" panose="020B0604020202020204" pitchFamily="34" charset="0"/>
              </a:rPr>
              <a:t>shall</a:t>
            </a:r>
            <a:r>
              <a:rPr lang="en-US" i="0" baseline="0" dirty="0">
                <a:latin typeface="Arial" panose="020B0604020202020204" pitchFamily="34" charset="0"/>
                <a:cs typeface="Arial" panose="020B0604020202020204" pitchFamily="34" charset="0"/>
              </a:rPr>
              <a:t> rule in the days ahead.</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OS-23-Isaiah_24-39/Slides 249-254</a:t>
            </a:r>
            <a:endParaRPr lang="zh-CN" altLang="en-US" dirty="0">
              <a:latin typeface="Arial" panose="020B0604020202020204" pitchFamily="34" charset="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OS-23-Isaiah_60-66/Slides 83-88</a:t>
            </a:r>
            <a:endParaRPr lang="zh-CN" altLang="en-US" dirty="0">
              <a:latin typeface="Arial" panose="020B0604020202020204" pitchFamily="34" charset="0"/>
              <a:ea typeface="ＭＳ Ｐゴシック"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www.lyricsondemand.com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miscellaneouslyrics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christianlyrics</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jesusshallreignwhereerthesunlyrics.html</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Watts understood that Christ's</a:t>
            </a:r>
            <a:r>
              <a:rPr lang="en-US" baseline="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a:p>
          <a:p>
            <a:pPr eaLnBrk="1" hangingPunct="1">
              <a:spcBef>
                <a:spcPct val="0"/>
              </a:spcBef>
            </a:pPr>
            <a:r>
              <a:rPr lang="en-US"/>
              <a:t>______________</a:t>
            </a:r>
          </a:p>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BD168D-B6B5-CD4B-BF6F-838EC774FD2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Arial"/>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sym typeface="Arial"/>
            </a:endParaRPr>
          </a:p>
        </p:txBody>
      </p:sp>
      <p:sp>
        <p:nvSpPr>
          <p:cNvPr id="380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2B02C-B725-D945-8828-42E7715C271D}" type="slidenum">
              <a:rPr lang="en-US"/>
              <a:pPr>
                <a:defRPr/>
              </a:pPr>
              <a:t>‹#›</a:t>
            </a:fld>
            <a:endParaRPr lang="en-US"/>
          </a:p>
        </p:txBody>
      </p:sp>
    </p:spTree>
    <p:extLst>
      <p:ext uri="{BB962C8B-B14F-4D97-AF65-F5344CB8AC3E}">
        <p14:creationId xmlns:p14="http://schemas.microsoft.com/office/powerpoint/2010/main" val="1300672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05658F-7577-044E-BBA1-80DC92891EC7}" type="slidenum">
              <a:rPr lang="en-US"/>
              <a:pPr>
                <a:defRPr/>
              </a:pPr>
              <a:t>‹#›</a:t>
            </a:fld>
            <a:endParaRPr lang="en-US"/>
          </a:p>
        </p:txBody>
      </p:sp>
    </p:spTree>
    <p:extLst>
      <p:ext uri="{BB962C8B-B14F-4D97-AF65-F5344CB8AC3E}">
        <p14:creationId xmlns:p14="http://schemas.microsoft.com/office/powerpoint/2010/main" val="20317081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7176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1121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3976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8FFEF-9C9E-6A45-98A4-6FFDDCA9EF78}" type="slidenum">
              <a:rPr lang="en-US"/>
              <a:pPr>
                <a:defRPr/>
              </a:pPr>
              <a:t>‹#›</a:t>
            </a:fld>
            <a:endParaRPr lang="en-US"/>
          </a:p>
        </p:txBody>
      </p:sp>
    </p:spTree>
    <p:extLst>
      <p:ext uri="{BB962C8B-B14F-4D97-AF65-F5344CB8AC3E}">
        <p14:creationId xmlns:p14="http://schemas.microsoft.com/office/powerpoint/2010/main" val="4282109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BA653-C366-EA42-8E22-4605940F5ABF}" type="slidenum">
              <a:rPr lang="en-US"/>
              <a:pPr>
                <a:defRPr/>
              </a:pPr>
              <a:t>‹#›</a:t>
            </a:fld>
            <a:endParaRPr lang="en-US"/>
          </a:p>
        </p:txBody>
      </p:sp>
    </p:spTree>
    <p:extLst>
      <p:ext uri="{BB962C8B-B14F-4D97-AF65-F5344CB8AC3E}">
        <p14:creationId xmlns:p14="http://schemas.microsoft.com/office/powerpoint/2010/main" val="36261400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7A1560-CDB1-E84B-81C3-57F324DFCD57}" type="slidenum">
              <a:rPr lang="en-US"/>
              <a:pPr>
                <a:defRPr/>
              </a:pPr>
              <a:t>‹#›</a:t>
            </a:fld>
            <a:endParaRPr lang="en-US"/>
          </a:p>
        </p:txBody>
      </p:sp>
    </p:spTree>
    <p:extLst>
      <p:ext uri="{BB962C8B-B14F-4D97-AF65-F5344CB8AC3E}">
        <p14:creationId xmlns:p14="http://schemas.microsoft.com/office/powerpoint/2010/main" val="39301512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B015E-47A7-0A44-B22F-B35D7F73CA88}" type="slidenum">
              <a:rPr lang="en-US"/>
              <a:pPr>
                <a:defRPr/>
              </a:pPr>
              <a:t>‹#›</a:t>
            </a:fld>
            <a:endParaRPr lang="en-US"/>
          </a:p>
        </p:txBody>
      </p:sp>
    </p:spTree>
    <p:extLst>
      <p:ext uri="{BB962C8B-B14F-4D97-AF65-F5344CB8AC3E}">
        <p14:creationId xmlns:p14="http://schemas.microsoft.com/office/powerpoint/2010/main" val="1075631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6CE586-D6F6-1944-B221-A33F3134A41D}" type="slidenum">
              <a:rPr lang="en-US"/>
              <a:pPr>
                <a:defRPr/>
              </a:pPr>
              <a:t>‹#›</a:t>
            </a:fld>
            <a:endParaRPr lang="en-US"/>
          </a:p>
        </p:txBody>
      </p:sp>
    </p:spTree>
    <p:extLst>
      <p:ext uri="{BB962C8B-B14F-4D97-AF65-F5344CB8AC3E}">
        <p14:creationId xmlns:p14="http://schemas.microsoft.com/office/powerpoint/2010/main" val="9843937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F6AB9A-096F-B44B-99A8-B4FC6BB360F8}" type="slidenum">
              <a:rPr lang="en-US"/>
              <a:pPr>
                <a:defRPr/>
              </a:pPr>
              <a:t>‹#›</a:t>
            </a:fld>
            <a:endParaRPr lang="en-US"/>
          </a:p>
        </p:txBody>
      </p:sp>
    </p:spTree>
    <p:extLst>
      <p:ext uri="{BB962C8B-B14F-4D97-AF65-F5344CB8AC3E}">
        <p14:creationId xmlns:p14="http://schemas.microsoft.com/office/powerpoint/2010/main" val="6937516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DDB3A1-940A-014F-B9D9-29D33B0EF164}" type="slidenum">
              <a:rPr lang="en-US"/>
              <a:pPr>
                <a:defRPr/>
              </a:pPr>
              <a:t>‹#›</a:t>
            </a:fld>
            <a:endParaRPr lang="en-US"/>
          </a:p>
        </p:txBody>
      </p:sp>
    </p:spTree>
    <p:extLst>
      <p:ext uri="{BB962C8B-B14F-4D97-AF65-F5344CB8AC3E}">
        <p14:creationId xmlns:p14="http://schemas.microsoft.com/office/powerpoint/2010/main" val="52612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3605A-446A-C941-8B09-50452FF1498A}" type="slidenum">
              <a:rPr lang="en-US"/>
              <a:pPr>
                <a:defRPr/>
              </a:pPr>
              <a:t>‹#›</a:t>
            </a:fld>
            <a:endParaRPr lang="en-US"/>
          </a:p>
        </p:txBody>
      </p:sp>
    </p:spTree>
    <p:extLst>
      <p:ext uri="{BB962C8B-B14F-4D97-AF65-F5344CB8AC3E}">
        <p14:creationId xmlns:p14="http://schemas.microsoft.com/office/powerpoint/2010/main" val="35679419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970BC1-A9E4-4D4C-8B77-52DF6BACF89B}" type="slidenum">
              <a:rPr lang="en-US"/>
              <a:pPr>
                <a:defRPr/>
              </a:pPr>
              <a:t>‹#›</a:t>
            </a:fld>
            <a:endParaRPr lang="en-US"/>
          </a:p>
        </p:txBody>
      </p:sp>
    </p:spTree>
    <p:extLst>
      <p:ext uri="{BB962C8B-B14F-4D97-AF65-F5344CB8AC3E}">
        <p14:creationId xmlns:p14="http://schemas.microsoft.com/office/powerpoint/2010/main" val="3106317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76F06A-CDFC-7B45-818D-C4A153A08BC7}" type="slidenum">
              <a:rPr lang="en-US"/>
              <a:pPr>
                <a:defRPr/>
              </a:pPr>
              <a:t>‹#›</a:t>
            </a:fld>
            <a:endParaRPr lang="en-US"/>
          </a:p>
        </p:txBody>
      </p:sp>
    </p:spTree>
    <p:extLst>
      <p:ext uri="{BB962C8B-B14F-4D97-AF65-F5344CB8AC3E}">
        <p14:creationId xmlns:p14="http://schemas.microsoft.com/office/powerpoint/2010/main" val="41348967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B7F504-5A86-DC4B-821A-E45298976BAC}" type="slidenum">
              <a:rPr lang="en-US"/>
              <a:pPr>
                <a:defRPr/>
              </a:pPr>
              <a:t>‹#›</a:t>
            </a:fld>
            <a:endParaRPr lang="en-US"/>
          </a:p>
        </p:txBody>
      </p:sp>
    </p:spTree>
    <p:extLst>
      <p:ext uri="{BB962C8B-B14F-4D97-AF65-F5344CB8AC3E}">
        <p14:creationId xmlns:p14="http://schemas.microsoft.com/office/powerpoint/2010/main" val="3909043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930C1A-12C2-4F44-B538-6BCBCA668C57}" type="slidenum">
              <a:rPr lang="en-US"/>
              <a:pPr>
                <a:defRPr/>
              </a:pPr>
              <a:t>‹#›</a:t>
            </a:fld>
            <a:endParaRPr lang="en-US"/>
          </a:p>
        </p:txBody>
      </p:sp>
    </p:spTree>
    <p:extLst>
      <p:ext uri="{BB962C8B-B14F-4D97-AF65-F5344CB8AC3E}">
        <p14:creationId xmlns:p14="http://schemas.microsoft.com/office/powerpoint/2010/main" val="6764593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0117690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5218392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5290057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3546756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7994518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7659976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88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37888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FE4DF2-6E15-4642-99A0-2ADAE27C524A}" type="slidenum">
              <a:rPr lang="en-US"/>
              <a:pPr>
                <a:defRPr/>
              </a:pPr>
              <a:t>‹#›</a:t>
            </a:fld>
            <a:endParaRPr lang="en-US"/>
          </a:p>
        </p:txBody>
      </p:sp>
    </p:spTree>
    <p:extLst>
      <p:ext uri="{BB962C8B-B14F-4D97-AF65-F5344CB8AC3E}">
        <p14:creationId xmlns:p14="http://schemas.microsoft.com/office/powerpoint/2010/main" val="19274058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77781416"/>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0874464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4708954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9462100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72195541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2E8EE9CC-02CD-4203-9C9A-3F35801B955B}" type="slidenum">
              <a:rPr lang="en-GB"/>
              <a:pPr>
                <a:defRPr/>
              </a:pPr>
              <a:t>‹#›</a:t>
            </a:fld>
            <a:endParaRPr lang="en-GB"/>
          </a:p>
        </p:txBody>
      </p:sp>
    </p:spTree>
    <p:extLst>
      <p:ext uri="{BB962C8B-B14F-4D97-AF65-F5344CB8AC3E}">
        <p14:creationId xmlns:p14="http://schemas.microsoft.com/office/powerpoint/2010/main" val="40353213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F1C106-97E7-4A64-BE40-950945E4CDB3}" type="slidenum">
              <a:rPr lang="en-GB"/>
              <a:pPr>
                <a:defRPr/>
              </a:pPr>
              <a:t>‹#›</a:t>
            </a:fld>
            <a:endParaRPr lang="en-GB"/>
          </a:p>
        </p:txBody>
      </p:sp>
    </p:spTree>
    <p:extLst>
      <p:ext uri="{BB962C8B-B14F-4D97-AF65-F5344CB8AC3E}">
        <p14:creationId xmlns:p14="http://schemas.microsoft.com/office/powerpoint/2010/main" val="3520802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8A7FE5C9-1056-415A-8FBC-1818097EA8A4}" type="slidenum">
              <a:rPr lang="en-GB"/>
              <a:pPr>
                <a:defRPr/>
              </a:pPr>
              <a:t>‹#›</a:t>
            </a:fld>
            <a:endParaRPr lang="en-GB"/>
          </a:p>
        </p:txBody>
      </p:sp>
    </p:spTree>
    <p:extLst>
      <p:ext uri="{BB962C8B-B14F-4D97-AF65-F5344CB8AC3E}">
        <p14:creationId xmlns:p14="http://schemas.microsoft.com/office/powerpoint/2010/main" val="16412266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9B2FA6D0-47F7-4A54-8F9A-C6C9CE2B6AB5}" type="slidenum">
              <a:rPr lang="en-GB"/>
              <a:pPr>
                <a:defRPr/>
              </a:pPr>
              <a:t>‹#›</a:t>
            </a:fld>
            <a:endParaRPr lang="en-GB"/>
          </a:p>
        </p:txBody>
      </p:sp>
    </p:spTree>
    <p:extLst>
      <p:ext uri="{BB962C8B-B14F-4D97-AF65-F5344CB8AC3E}">
        <p14:creationId xmlns:p14="http://schemas.microsoft.com/office/powerpoint/2010/main" val="3327998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DDC4FC7A-FCF9-4820-A742-A865D7D3983F}" type="slidenum">
              <a:rPr lang="en-GB"/>
              <a:pPr>
                <a:defRPr/>
              </a:pPr>
              <a:t>‹#›</a:t>
            </a:fld>
            <a:endParaRPr lang="en-GB"/>
          </a:p>
        </p:txBody>
      </p:sp>
    </p:spTree>
    <p:extLst>
      <p:ext uri="{BB962C8B-B14F-4D97-AF65-F5344CB8AC3E}">
        <p14:creationId xmlns:p14="http://schemas.microsoft.com/office/powerpoint/2010/main" val="76054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39A177-3FF7-E94D-8D52-1A1EA168D1D3}" type="slidenum">
              <a:rPr lang="en-US"/>
              <a:pPr>
                <a:defRPr/>
              </a:pPr>
              <a:t>‹#›</a:t>
            </a:fld>
            <a:endParaRPr lang="en-US"/>
          </a:p>
        </p:txBody>
      </p:sp>
    </p:spTree>
    <p:extLst>
      <p:ext uri="{BB962C8B-B14F-4D97-AF65-F5344CB8AC3E}">
        <p14:creationId xmlns:p14="http://schemas.microsoft.com/office/powerpoint/2010/main" val="3670871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506166E-6917-41AB-99BF-24D67F35751F}" type="slidenum">
              <a:rPr lang="en-GB"/>
              <a:pPr>
                <a:defRPr/>
              </a:pPr>
              <a:t>‹#›</a:t>
            </a:fld>
            <a:endParaRPr lang="en-GB"/>
          </a:p>
        </p:txBody>
      </p:sp>
    </p:spTree>
    <p:extLst>
      <p:ext uri="{BB962C8B-B14F-4D97-AF65-F5344CB8AC3E}">
        <p14:creationId xmlns:p14="http://schemas.microsoft.com/office/powerpoint/2010/main" val="9593726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D8B468D5-5AA2-4A84-AF61-696C3B73661D}" type="slidenum">
              <a:rPr lang="en-GB"/>
              <a:pPr>
                <a:defRPr/>
              </a:pPr>
              <a:t>‹#›</a:t>
            </a:fld>
            <a:endParaRPr lang="en-GB"/>
          </a:p>
        </p:txBody>
      </p:sp>
    </p:spTree>
    <p:extLst>
      <p:ext uri="{BB962C8B-B14F-4D97-AF65-F5344CB8AC3E}">
        <p14:creationId xmlns:p14="http://schemas.microsoft.com/office/powerpoint/2010/main" val="23467018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F65EDFA1-BCD7-4AB1-AD61-84717BE2DD4C}" type="slidenum">
              <a:rPr lang="en-GB"/>
              <a:pPr>
                <a:defRPr/>
              </a:pPr>
              <a:t>‹#›</a:t>
            </a:fld>
            <a:endParaRPr lang="en-GB"/>
          </a:p>
        </p:txBody>
      </p:sp>
    </p:spTree>
    <p:extLst>
      <p:ext uri="{BB962C8B-B14F-4D97-AF65-F5344CB8AC3E}">
        <p14:creationId xmlns:p14="http://schemas.microsoft.com/office/powerpoint/2010/main" val="8078641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06C349AA-BFB8-4E3D-8792-06855B2169AA}" type="slidenum">
              <a:rPr lang="en-GB"/>
              <a:pPr>
                <a:defRPr/>
              </a:pPr>
              <a:t>‹#›</a:t>
            </a:fld>
            <a:endParaRPr lang="en-GB"/>
          </a:p>
        </p:txBody>
      </p:sp>
    </p:spTree>
    <p:extLst>
      <p:ext uri="{BB962C8B-B14F-4D97-AF65-F5344CB8AC3E}">
        <p14:creationId xmlns:p14="http://schemas.microsoft.com/office/powerpoint/2010/main" val="10455754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27F97607-B2C2-45D0-9516-214C84FDFC9F}" type="slidenum">
              <a:rPr lang="en-GB"/>
              <a:pPr>
                <a:defRPr/>
              </a:pPr>
              <a:t>‹#›</a:t>
            </a:fld>
            <a:endParaRPr lang="en-GB"/>
          </a:p>
        </p:txBody>
      </p:sp>
    </p:spTree>
    <p:extLst>
      <p:ext uri="{BB962C8B-B14F-4D97-AF65-F5344CB8AC3E}">
        <p14:creationId xmlns:p14="http://schemas.microsoft.com/office/powerpoint/2010/main" val="38191309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FA352068-FA56-4973-8746-E6C327593318}" type="slidenum">
              <a:rPr lang="en-GB"/>
              <a:pPr>
                <a:defRPr/>
              </a:pPr>
              <a:t>‹#›</a:t>
            </a:fld>
            <a:endParaRPr lang="en-GB"/>
          </a:p>
        </p:txBody>
      </p:sp>
    </p:spTree>
    <p:extLst>
      <p:ext uri="{BB962C8B-B14F-4D97-AF65-F5344CB8AC3E}">
        <p14:creationId xmlns:p14="http://schemas.microsoft.com/office/powerpoint/2010/main" val="23317927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6316432C-FE93-4987-90B3-C28CCDB86909}" type="slidenum">
              <a:rPr lang="en-GB"/>
              <a:pPr>
                <a:defRPr/>
              </a:pPr>
              <a:t>‹#›</a:t>
            </a:fld>
            <a:endParaRPr lang="en-GB"/>
          </a:p>
        </p:txBody>
      </p:sp>
    </p:spTree>
    <p:extLst>
      <p:ext uri="{BB962C8B-B14F-4D97-AF65-F5344CB8AC3E}">
        <p14:creationId xmlns:p14="http://schemas.microsoft.com/office/powerpoint/2010/main" val="11328950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A2780BD7-8F07-47EE-81D2-81BAD9712EEB}" type="slidenum">
              <a:rPr lang="en-GB"/>
              <a:pPr>
                <a:defRPr/>
              </a:pPr>
              <a:t>‹#›</a:t>
            </a:fld>
            <a:endParaRPr lang="en-GB"/>
          </a:p>
        </p:txBody>
      </p:sp>
    </p:spTree>
    <p:extLst>
      <p:ext uri="{BB962C8B-B14F-4D97-AF65-F5344CB8AC3E}">
        <p14:creationId xmlns:p14="http://schemas.microsoft.com/office/powerpoint/2010/main" val="6140716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E1D63C8F-F3F6-4560-AD81-80AFF6E7A396}" type="slidenum">
              <a:rPr lang="en-GB"/>
              <a:pPr>
                <a:defRPr/>
              </a:pPr>
              <a:t>‹#›</a:t>
            </a:fld>
            <a:endParaRPr lang="en-GB"/>
          </a:p>
        </p:txBody>
      </p:sp>
    </p:spTree>
    <p:extLst>
      <p:ext uri="{BB962C8B-B14F-4D97-AF65-F5344CB8AC3E}">
        <p14:creationId xmlns:p14="http://schemas.microsoft.com/office/powerpoint/2010/main" val="2239708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5325DDB6-9685-4C74-9B87-94D6B12D8E84}" type="slidenum">
              <a:rPr lang="en-GB"/>
              <a:pPr>
                <a:defRPr/>
              </a:pPr>
              <a:t>‹#›</a:t>
            </a:fld>
            <a:endParaRPr lang="en-GB"/>
          </a:p>
        </p:txBody>
      </p:sp>
    </p:spTree>
    <p:extLst>
      <p:ext uri="{BB962C8B-B14F-4D97-AF65-F5344CB8AC3E}">
        <p14:creationId xmlns:p14="http://schemas.microsoft.com/office/powerpoint/2010/main" val="1310390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BC25E-B084-8346-8C8B-FA74A24F627A}" type="slidenum">
              <a:rPr lang="en-US"/>
              <a:pPr>
                <a:defRPr/>
              </a:pPr>
              <a:t>‹#›</a:t>
            </a:fld>
            <a:endParaRPr lang="en-US"/>
          </a:p>
        </p:txBody>
      </p:sp>
    </p:spTree>
    <p:extLst>
      <p:ext uri="{BB962C8B-B14F-4D97-AF65-F5344CB8AC3E}">
        <p14:creationId xmlns:p14="http://schemas.microsoft.com/office/powerpoint/2010/main" val="30912086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p:txBody>
          <a:bodyPr/>
          <a:lstStyle>
            <a:lvl1pPr>
              <a:defRPr>
                <a:ea typeface="ＭＳ Ｐゴシック"/>
              </a:defRPr>
            </a:lvl1pPr>
          </a:lstStyle>
          <a:p>
            <a:pPr>
              <a:defRPr/>
            </a:pPr>
            <a:fld id="{98CBC1D8-346F-477F-A453-D51F3CA16304}" type="slidenum">
              <a:rPr lang="en-GB"/>
              <a:pPr>
                <a:defRPr/>
              </a:pPr>
              <a:t>‹#›</a:t>
            </a:fld>
            <a:endParaRPr lang="en-GB"/>
          </a:p>
        </p:txBody>
      </p:sp>
    </p:spTree>
    <p:extLst>
      <p:ext uri="{BB962C8B-B14F-4D97-AF65-F5344CB8AC3E}">
        <p14:creationId xmlns:p14="http://schemas.microsoft.com/office/powerpoint/2010/main" val="23778765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p:txBody>
          <a:bodyPr/>
          <a:lstStyle>
            <a:lvl1pPr>
              <a:defRPr>
                <a:ea typeface="ＭＳ Ｐゴシック"/>
              </a:defRPr>
            </a:lvl1pPr>
          </a:lstStyle>
          <a:p>
            <a:pPr>
              <a:defRPr/>
            </a:pPr>
            <a:fld id="{AB0A441E-7D28-49E5-A778-1EE73B44266E}" type="slidenum">
              <a:rPr lang="en-GB"/>
              <a:pPr>
                <a:defRPr/>
              </a:pPr>
              <a:t>‹#›</a:t>
            </a:fld>
            <a:endParaRPr lang="en-GB"/>
          </a:p>
        </p:txBody>
      </p:sp>
    </p:spTree>
    <p:extLst>
      <p:ext uri="{BB962C8B-B14F-4D97-AF65-F5344CB8AC3E}">
        <p14:creationId xmlns:p14="http://schemas.microsoft.com/office/powerpoint/2010/main" val="32467007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p:txBody>
          <a:bodyPr/>
          <a:lstStyle>
            <a:lvl1pPr>
              <a:defRPr>
                <a:ea typeface="ＭＳ Ｐゴシック"/>
              </a:defRPr>
            </a:lvl1pPr>
          </a:lstStyle>
          <a:p>
            <a:pPr>
              <a:defRPr/>
            </a:pPr>
            <a:fld id="{0A507D30-FD77-4B3C-B30E-034785E558A9}" type="slidenum">
              <a:rPr lang="en-GB"/>
              <a:pPr>
                <a:defRPr/>
              </a:pPr>
              <a:t>‹#›</a:t>
            </a:fld>
            <a:endParaRPr lang="en-GB"/>
          </a:p>
        </p:txBody>
      </p:sp>
    </p:spTree>
    <p:extLst>
      <p:ext uri="{BB962C8B-B14F-4D97-AF65-F5344CB8AC3E}">
        <p14:creationId xmlns:p14="http://schemas.microsoft.com/office/powerpoint/2010/main" val="29465309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C35F999A-2B97-46D6-B86C-A6B8367E85D6}" type="slidenum">
              <a:rPr lang="en-GB"/>
              <a:pPr>
                <a:defRPr/>
              </a:pPr>
              <a:t>‹#›</a:t>
            </a:fld>
            <a:endParaRPr lang="en-GB"/>
          </a:p>
        </p:txBody>
      </p:sp>
    </p:spTree>
    <p:extLst>
      <p:ext uri="{BB962C8B-B14F-4D97-AF65-F5344CB8AC3E}">
        <p14:creationId xmlns:p14="http://schemas.microsoft.com/office/powerpoint/2010/main" val="33019038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p:txBody>
          <a:bodyPr/>
          <a:lstStyle>
            <a:lvl1pPr>
              <a:defRPr>
                <a:ea typeface="ＭＳ Ｐゴシック"/>
              </a:defRPr>
            </a:lvl1pPr>
          </a:lstStyle>
          <a:p>
            <a:pPr>
              <a:defRPr/>
            </a:pPr>
            <a:fld id="{88A8FF51-A96E-4E9F-87D7-B84EC9F9DD9F}" type="slidenum">
              <a:rPr lang="en-GB"/>
              <a:pPr>
                <a:defRPr/>
              </a:pPr>
              <a:t>‹#›</a:t>
            </a:fld>
            <a:endParaRPr lang="en-GB"/>
          </a:p>
        </p:txBody>
      </p:sp>
    </p:spTree>
    <p:extLst>
      <p:ext uri="{BB962C8B-B14F-4D97-AF65-F5344CB8AC3E}">
        <p14:creationId xmlns:p14="http://schemas.microsoft.com/office/powerpoint/2010/main" val="38363487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31A23CB-0E48-4BBD-A1AD-47107574695A}" type="slidenum">
              <a:rPr lang="en-GB"/>
              <a:pPr>
                <a:defRPr/>
              </a:pPr>
              <a:t>‹#›</a:t>
            </a:fld>
            <a:endParaRPr lang="en-GB"/>
          </a:p>
        </p:txBody>
      </p:sp>
    </p:spTree>
    <p:extLst>
      <p:ext uri="{BB962C8B-B14F-4D97-AF65-F5344CB8AC3E}">
        <p14:creationId xmlns:p14="http://schemas.microsoft.com/office/powerpoint/2010/main" val="13242327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p:txBody>
          <a:bodyPr/>
          <a:lstStyle>
            <a:lvl1pPr>
              <a:defRPr>
                <a:ea typeface="ＭＳ Ｐゴシック"/>
              </a:defRPr>
            </a:lvl1pPr>
          </a:lstStyle>
          <a:p>
            <a:pPr>
              <a:defRPr/>
            </a:pPr>
            <a:fld id="{DAA56272-7C45-4864-8A3D-E6BD4AC7ED6B}" type="slidenum">
              <a:rPr lang="en-GB"/>
              <a:pPr>
                <a:defRPr/>
              </a:pPr>
              <a:t>‹#›</a:t>
            </a:fld>
            <a:endParaRPr lang="en-GB"/>
          </a:p>
        </p:txBody>
      </p:sp>
    </p:spTree>
    <p:extLst>
      <p:ext uri="{BB962C8B-B14F-4D97-AF65-F5344CB8AC3E}">
        <p14:creationId xmlns:p14="http://schemas.microsoft.com/office/powerpoint/2010/main" val="42197158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E8AB3C0-C3B3-4999-9C58-BA3EF572AA42}" type="slidenum">
              <a:rPr lang="en-US"/>
              <a:pPr>
                <a:defRPr/>
              </a:pPr>
              <a:t>‹#›</a:t>
            </a:fld>
            <a:endParaRPr lang="en-US"/>
          </a:p>
        </p:txBody>
      </p:sp>
    </p:spTree>
    <p:extLst>
      <p:ext uri="{BB962C8B-B14F-4D97-AF65-F5344CB8AC3E}">
        <p14:creationId xmlns:p14="http://schemas.microsoft.com/office/powerpoint/2010/main" val="30297894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C8A1B972-D454-47E0-9389-9CFA7415FFFC}" type="slidenum">
              <a:rPr lang="en-US"/>
              <a:pPr>
                <a:defRPr/>
              </a:pPr>
              <a:t>‹#›</a:t>
            </a:fld>
            <a:endParaRPr lang="en-US"/>
          </a:p>
        </p:txBody>
      </p:sp>
    </p:spTree>
    <p:extLst>
      <p:ext uri="{BB962C8B-B14F-4D97-AF65-F5344CB8AC3E}">
        <p14:creationId xmlns:p14="http://schemas.microsoft.com/office/powerpoint/2010/main" val="12229104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22A3D92B-46C4-4B2B-B570-9BAC4868F36F}" type="slidenum">
              <a:rPr lang="en-US"/>
              <a:pPr>
                <a:defRPr/>
              </a:pPr>
              <a:t>‹#›</a:t>
            </a:fld>
            <a:endParaRPr lang="en-US"/>
          </a:p>
        </p:txBody>
      </p:sp>
    </p:spTree>
    <p:extLst>
      <p:ext uri="{BB962C8B-B14F-4D97-AF65-F5344CB8AC3E}">
        <p14:creationId xmlns:p14="http://schemas.microsoft.com/office/powerpoint/2010/main" val="37536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33FDE-0F45-384C-B79B-16B1DA082AF1}" type="slidenum">
              <a:rPr lang="en-US"/>
              <a:pPr>
                <a:defRPr/>
              </a:pPr>
              <a:t>‹#›</a:t>
            </a:fld>
            <a:endParaRPr lang="en-US"/>
          </a:p>
        </p:txBody>
      </p:sp>
    </p:spTree>
    <p:extLst>
      <p:ext uri="{BB962C8B-B14F-4D97-AF65-F5344CB8AC3E}">
        <p14:creationId xmlns:p14="http://schemas.microsoft.com/office/powerpoint/2010/main" val="21565562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D82407BC-9F12-4CAC-A655-210266A7F3AE}" type="slidenum">
              <a:rPr lang="en-US"/>
              <a:pPr>
                <a:defRPr/>
              </a:pPr>
              <a:t>‹#›</a:t>
            </a:fld>
            <a:endParaRPr lang="en-US"/>
          </a:p>
        </p:txBody>
      </p:sp>
    </p:spTree>
    <p:extLst>
      <p:ext uri="{BB962C8B-B14F-4D97-AF65-F5344CB8AC3E}">
        <p14:creationId xmlns:p14="http://schemas.microsoft.com/office/powerpoint/2010/main" val="8335187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B1E95E0-C5E3-4010-AF07-882A9AE55939}" type="slidenum">
              <a:rPr lang="en-US"/>
              <a:pPr>
                <a:defRPr/>
              </a:pPr>
              <a:t>‹#›</a:t>
            </a:fld>
            <a:endParaRPr lang="en-US"/>
          </a:p>
        </p:txBody>
      </p:sp>
    </p:spTree>
    <p:extLst>
      <p:ext uri="{BB962C8B-B14F-4D97-AF65-F5344CB8AC3E}">
        <p14:creationId xmlns:p14="http://schemas.microsoft.com/office/powerpoint/2010/main" val="42029094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3C7B0FC1-9438-4C03-967B-34F691BC7C53}" type="slidenum">
              <a:rPr lang="en-US"/>
              <a:pPr>
                <a:defRPr/>
              </a:pPr>
              <a:t>‹#›</a:t>
            </a:fld>
            <a:endParaRPr lang="en-US"/>
          </a:p>
        </p:txBody>
      </p:sp>
    </p:spTree>
    <p:extLst>
      <p:ext uri="{BB962C8B-B14F-4D97-AF65-F5344CB8AC3E}">
        <p14:creationId xmlns:p14="http://schemas.microsoft.com/office/powerpoint/2010/main" val="15709540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0F353C19-ABDC-4608-BC04-8ADD69DA0BAF}" type="slidenum">
              <a:rPr lang="en-US"/>
              <a:pPr>
                <a:defRPr/>
              </a:pPr>
              <a:t>‹#›</a:t>
            </a:fld>
            <a:endParaRPr lang="en-US"/>
          </a:p>
        </p:txBody>
      </p:sp>
    </p:spTree>
    <p:extLst>
      <p:ext uri="{BB962C8B-B14F-4D97-AF65-F5344CB8AC3E}">
        <p14:creationId xmlns:p14="http://schemas.microsoft.com/office/powerpoint/2010/main" val="33989132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BB1E9A0D-7F92-41E1-8EFB-8A0E830F5E7C}" type="slidenum">
              <a:rPr lang="en-US"/>
              <a:pPr>
                <a:defRPr/>
              </a:pPr>
              <a:t>‹#›</a:t>
            </a:fld>
            <a:endParaRPr lang="en-US"/>
          </a:p>
        </p:txBody>
      </p:sp>
    </p:spTree>
    <p:extLst>
      <p:ext uri="{BB962C8B-B14F-4D97-AF65-F5344CB8AC3E}">
        <p14:creationId xmlns:p14="http://schemas.microsoft.com/office/powerpoint/2010/main" val="6125075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8FB34F02-65C9-47E5-A091-CB88A61B4431}" type="slidenum">
              <a:rPr lang="en-US"/>
              <a:pPr>
                <a:defRPr/>
              </a:pPr>
              <a:t>‹#›</a:t>
            </a:fld>
            <a:endParaRPr lang="en-US"/>
          </a:p>
        </p:txBody>
      </p:sp>
    </p:spTree>
    <p:extLst>
      <p:ext uri="{BB962C8B-B14F-4D97-AF65-F5344CB8AC3E}">
        <p14:creationId xmlns:p14="http://schemas.microsoft.com/office/powerpoint/2010/main" val="2410744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57FBEC7-1BCD-4251-9051-88C97C7EE721}" type="slidenum">
              <a:rPr lang="en-US"/>
              <a:pPr>
                <a:defRPr/>
              </a:pPr>
              <a:t>‹#›</a:t>
            </a:fld>
            <a:endParaRPr lang="en-US"/>
          </a:p>
        </p:txBody>
      </p:sp>
    </p:spTree>
    <p:extLst>
      <p:ext uri="{BB962C8B-B14F-4D97-AF65-F5344CB8AC3E}">
        <p14:creationId xmlns:p14="http://schemas.microsoft.com/office/powerpoint/2010/main" val="31125103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pitchFamily="24"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pitchFamily="24"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ea typeface="ＭＳ Ｐゴシック" charset="0"/>
                <a:cs typeface="ＭＳ Ｐゴシック" charset="0"/>
              </a:defRPr>
            </a:lvl1pPr>
          </a:lstStyle>
          <a:p>
            <a:pPr>
              <a:defRPr/>
            </a:pPr>
            <a:fld id="{768A9240-FCD8-432C-B38C-7826B9ECDB7C}" type="slidenum">
              <a:rPr lang="en-US"/>
              <a:pPr>
                <a:defRPr/>
              </a:pPr>
              <a:t>‹#›</a:t>
            </a:fld>
            <a:endParaRPr lang="en-US"/>
          </a:p>
        </p:txBody>
      </p:sp>
    </p:spTree>
    <p:extLst>
      <p:ext uri="{BB962C8B-B14F-4D97-AF65-F5344CB8AC3E}">
        <p14:creationId xmlns:p14="http://schemas.microsoft.com/office/powerpoint/2010/main" val="35585439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0572121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1796718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A0D44E-FB25-0145-BE06-6F23FE2EEF15}" type="slidenum">
              <a:rPr lang="en-US"/>
              <a:pPr>
                <a:defRPr/>
              </a:pPr>
              <a:t>‹#›</a:t>
            </a:fld>
            <a:endParaRPr lang="en-US"/>
          </a:p>
        </p:txBody>
      </p:sp>
    </p:spTree>
    <p:extLst>
      <p:ext uri="{BB962C8B-B14F-4D97-AF65-F5344CB8AC3E}">
        <p14:creationId xmlns:p14="http://schemas.microsoft.com/office/powerpoint/2010/main" val="42791485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C64F6C0-CCCD-4B31-9F0C-D96885F3D5DB}" type="slidenum">
              <a:rPr lang="en-GB"/>
              <a:pPr>
                <a:defRPr/>
              </a:pPr>
              <a:t>‹#›</a:t>
            </a:fld>
            <a:endParaRPr lang="en-GB"/>
          </a:p>
        </p:txBody>
      </p:sp>
    </p:spTree>
    <p:extLst>
      <p:ext uri="{BB962C8B-B14F-4D97-AF65-F5344CB8AC3E}">
        <p14:creationId xmlns:p14="http://schemas.microsoft.com/office/powerpoint/2010/main" val="494350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CB3ED6C-0EB5-4227-99AB-89321010DC4E}" type="slidenum">
              <a:rPr lang="en-GB"/>
              <a:pPr>
                <a:defRPr/>
              </a:pPr>
              <a:t>‹#›</a:t>
            </a:fld>
            <a:endParaRPr lang="en-GB"/>
          </a:p>
        </p:txBody>
      </p:sp>
    </p:spTree>
    <p:extLst>
      <p:ext uri="{BB962C8B-B14F-4D97-AF65-F5344CB8AC3E}">
        <p14:creationId xmlns:p14="http://schemas.microsoft.com/office/powerpoint/2010/main" val="7323609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7E71D2-A18B-426E-8695-90A4FD923474}" type="slidenum">
              <a:rPr lang="en-GB"/>
              <a:pPr>
                <a:defRPr/>
              </a:pPr>
              <a:t>‹#›</a:t>
            </a:fld>
            <a:endParaRPr lang="en-GB"/>
          </a:p>
        </p:txBody>
      </p:sp>
    </p:spTree>
    <p:extLst>
      <p:ext uri="{BB962C8B-B14F-4D97-AF65-F5344CB8AC3E}">
        <p14:creationId xmlns:p14="http://schemas.microsoft.com/office/powerpoint/2010/main" val="15816287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3E21B54-97C3-43C4-ACBB-C4FECB9AAE30}" type="slidenum">
              <a:rPr lang="en-GB"/>
              <a:pPr>
                <a:defRPr/>
              </a:pPr>
              <a:t>‹#›</a:t>
            </a:fld>
            <a:endParaRPr lang="en-GB"/>
          </a:p>
        </p:txBody>
      </p:sp>
    </p:spTree>
    <p:extLst>
      <p:ext uri="{BB962C8B-B14F-4D97-AF65-F5344CB8AC3E}">
        <p14:creationId xmlns:p14="http://schemas.microsoft.com/office/powerpoint/2010/main" val="17695805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8DB4E3A-C38F-48FD-9AD7-BA86E1473F1E}" type="slidenum">
              <a:rPr lang="en-GB"/>
              <a:pPr>
                <a:defRPr/>
              </a:pPr>
              <a:t>‹#›</a:t>
            </a:fld>
            <a:endParaRPr lang="en-GB"/>
          </a:p>
        </p:txBody>
      </p:sp>
    </p:spTree>
    <p:extLst>
      <p:ext uri="{BB962C8B-B14F-4D97-AF65-F5344CB8AC3E}">
        <p14:creationId xmlns:p14="http://schemas.microsoft.com/office/powerpoint/2010/main" val="15071308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A675B88-EA80-4273-B528-04A3043F219B}" type="slidenum">
              <a:rPr lang="en-GB"/>
              <a:pPr>
                <a:defRPr/>
              </a:pPr>
              <a:t>‹#›</a:t>
            </a:fld>
            <a:endParaRPr lang="en-GB"/>
          </a:p>
        </p:txBody>
      </p:sp>
    </p:spTree>
    <p:extLst>
      <p:ext uri="{BB962C8B-B14F-4D97-AF65-F5344CB8AC3E}">
        <p14:creationId xmlns:p14="http://schemas.microsoft.com/office/powerpoint/2010/main" val="20757531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26B45B-2F8D-4543-8832-A811D8AF497D}" type="slidenum">
              <a:rPr lang="en-GB"/>
              <a:pPr>
                <a:defRPr/>
              </a:pPr>
              <a:t>‹#›</a:t>
            </a:fld>
            <a:endParaRPr lang="en-GB"/>
          </a:p>
        </p:txBody>
      </p:sp>
    </p:spTree>
    <p:extLst>
      <p:ext uri="{BB962C8B-B14F-4D97-AF65-F5344CB8AC3E}">
        <p14:creationId xmlns:p14="http://schemas.microsoft.com/office/powerpoint/2010/main" val="15431315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B940E54-C5D8-4624-8CC1-D73B9F63D27D}" type="slidenum">
              <a:rPr lang="en-GB"/>
              <a:pPr>
                <a:defRPr/>
              </a:pPr>
              <a:t>‹#›</a:t>
            </a:fld>
            <a:endParaRPr lang="en-GB"/>
          </a:p>
        </p:txBody>
      </p:sp>
    </p:spTree>
    <p:extLst>
      <p:ext uri="{BB962C8B-B14F-4D97-AF65-F5344CB8AC3E}">
        <p14:creationId xmlns:p14="http://schemas.microsoft.com/office/powerpoint/2010/main" val="27944764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0733C0-DCA5-47EB-A203-B1CA82A57DC3}" type="slidenum">
              <a:rPr lang="en-GB"/>
              <a:pPr>
                <a:defRPr/>
              </a:pPr>
              <a:t>‹#›</a:t>
            </a:fld>
            <a:endParaRPr lang="en-GB"/>
          </a:p>
        </p:txBody>
      </p:sp>
    </p:spTree>
    <p:extLst>
      <p:ext uri="{BB962C8B-B14F-4D97-AF65-F5344CB8AC3E}">
        <p14:creationId xmlns:p14="http://schemas.microsoft.com/office/powerpoint/2010/main" val="20743102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9DB9D4-CE6E-4F7A-A8F1-581148F5ADF5}" type="slidenum">
              <a:rPr lang="en-GB"/>
              <a:pPr>
                <a:defRPr/>
              </a:pPr>
              <a:t>‹#›</a:t>
            </a:fld>
            <a:endParaRPr lang="en-GB"/>
          </a:p>
        </p:txBody>
      </p:sp>
    </p:spTree>
    <p:extLst>
      <p:ext uri="{BB962C8B-B14F-4D97-AF65-F5344CB8AC3E}">
        <p14:creationId xmlns:p14="http://schemas.microsoft.com/office/powerpoint/2010/main" val="1630492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30C1C7-B4A4-9A44-B627-7EB375D47CB9}" type="slidenum">
              <a:rPr lang="en-US"/>
              <a:pPr>
                <a:defRPr/>
              </a:pPr>
              <a:t>‹#›</a:t>
            </a:fld>
            <a:endParaRPr lang="en-US"/>
          </a:p>
        </p:txBody>
      </p:sp>
    </p:spTree>
    <p:extLst>
      <p:ext uri="{BB962C8B-B14F-4D97-AF65-F5344CB8AC3E}">
        <p14:creationId xmlns:p14="http://schemas.microsoft.com/office/powerpoint/2010/main" val="9388036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1FE09AF-F475-445D-9E39-1276E6EF62FA}" type="slidenum">
              <a:rPr lang="en-GB"/>
              <a:pPr>
                <a:defRPr/>
              </a:pPr>
              <a:t>‹#›</a:t>
            </a:fld>
            <a:endParaRPr lang="en-GB"/>
          </a:p>
        </p:txBody>
      </p:sp>
    </p:spTree>
    <p:extLst>
      <p:ext uri="{BB962C8B-B14F-4D97-AF65-F5344CB8AC3E}">
        <p14:creationId xmlns:p14="http://schemas.microsoft.com/office/powerpoint/2010/main" val="84748196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BD6A1DF-770F-473D-970E-9986BE9A6D86}" type="slidenum">
              <a:rPr lang="en-GB"/>
              <a:pPr>
                <a:defRPr/>
              </a:pPr>
              <a:t>‹#›</a:t>
            </a:fld>
            <a:endParaRPr lang="en-GB"/>
          </a:p>
        </p:txBody>
      </p:sp>
    </p:spTree>
    <p:extLst>
      <p:ext uri="{BB962C8B-B14F-4D97-AF65-F5344CB8AC3E}">
        <p14:creationId xmlns:p14="http://schemas.microsoft.com/office/powerpoint/2010/main" val="17097147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ACB84B0-55DC-4F3E-B6A2-6A79170344A8}" type="slidenum">
              <a:rPr lang="en-GB"/>
              <a:pPr>
                <a:defRPr/>
              </a:pPr>
              <a:t>‹#›</a:t>
            </a:fld>
            <a:endParaRPr lang="en-GB"/>
          </a:p>
        </p:txBody>
      </p:sp>
    </p:spTree>
    <p:extLst>
      <p:ext uri="{BB962C8B-B14F-4D97-AF65-F5344CB8AC3E}">
        <p14:creationId xmlns:p14="http://schemas.microsoft.com/office/powerpoint/2010/main" val="208749476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2CFF074F-28D0-454D-A628-9F5CF0BAFBFD}" type="slidenum">
              <a:rPr lang="en-GB"/>
              <a:pPr>
                <a:defRPr/>
              </a:pPr>
              <a:t>‹#›</a:t>
            </a:fld>
            <a:endParaRPr lang="en-GB"/>
          </a:p>
        </p:txBody>
      </p:sp>
    </p:spTree>
    <p:extLst>
      <p:ext uri="{BB962C8B-B14F-4D97-AF65-F5344CB8AC3E}">
        <p14:creationId xmlns:p14="http://schemas.microsoft.com/office/powerpoint/2010/main" val="35979185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A7EB160-183A-46AD-9329-984C97F8B2D1}" type="slidenum">
              <a:rPr lang="en-GB"/>
              <a:pPr>
                <a:defRPr/>
              </a:pPr>
              <a:t>‹#›</a:t>
            </a:fld>
            <a:endParaRPr lang="en-GB"/>
          </a:p>
        </p:txBody>
      </p:sp>
    </p:spTree>
    <p:extLst>
      <p:ext uri="{BB962C8B-B14F-4D97-AF65-F5344CB8AC3E}">
        <p14:creationId xmlns:p14="http://schemas.microsoft.com/office/powerpoint/2010/main" val="19282420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5AB801-EBC0-461D-BD09-107159641779}" type="slidenum">
              <a:rPr lang="en-GB"/>
              <a:pPr>
                <a:defRPr/>
              </a:pPr>
              <a:t>‹#›</a:t>
            </a:fld>
            <a:endParaRPr lang="en-GB"/>
          </a:p>
        </p:txBody>
      </p:sp>
    </p:spTree>
    <p:extLst>
      <p:ext uri="{BB962C8B-B14F-4D97-AF65-F5344CB8AC3E}">
        <p14:creationId xmlns:p14="http://schemas.microsoft.com/office/powerpoint/2010/main" val="40990755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FF3680F5-4BDB-4042-A7B2-475DDFEB59C3}" type="slidenum">
              <a:rPr lang="en-GB"/>
              <a:pPr>
                <a:defRPr/>
              </a:pPr>
              <a:t>‹#›</a:t>
            </a:fld>
            <a:endParaRPr lang="en-GB"/>
          </a:p>
        </p:txBody>
      </p:sp>
    </p:spTree>
    <p:extLst>
      <p:ext uri="{BB962C8B-B14F-4D97-AF65-F5344CB8AC3E}">
        <p14:creationId xmlns:p14="http://schemas.microsoft.com/office/powerpoint/2010/main" val="21883209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6FBB3B4-4251-4876-82FC-16C52E3274B7}" type="slidenum">
              <a:rPr lang="en-GB"/>
              <a:pPr>
                <a:defRPr/>
              </a:pPr>
              <a:t>‹#›</a:t>
            </a:fld>
            <a:endParaRPr lang="en-GB"/>
          </a:p>
        </p:txBody>
      </p:sp>
    </p:spTree>
    <p:extLst>
      <p:ext uri="{BB962C8B-B14F-4D97-AF65-F5344CB8AC3E}">
        <p14:creationId xmlns:p14="http://schemas.microsoft.com/office/powerpoint/2010/main" val="6684023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1C9633-4DBA-41D1-BBEA-341ACFCC54A2}" type="slidenum">
              <a:rPr lang="en-GB"/>
              <a:pPr>
                <a:defRPr/>
              </a:pPr>
              <a:t>‹#›</a:t>
            </a:fld>
            <a:endParaRPr lang="en-GB"/>
          </a:p>
        </p:txBody>
      </p:sp>
    </p:spTree>
    <p:extLst>
      <p:ext uri="{BB962C8B-B14F-4D97-AF65-F5344CB8AC3E}">
        <p14:creationId xmlns:p14="http://schemas.microsoft.com/office/powerpoint/2010/main" val="4706870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B25AD8F-4150-40EC-9259-A0080A2AAAFA}" type="slidenum">
              <a:rPr lang="en-GB"/>
              <a:pPr>
                <a:defRPr/>
              </a:pPr>
              <a:t>‹#›</a:t>
            </a:fld>
            <a:endParaRPr lang="en-GB"/>
          </a:p>
        </p:txBody>
      </p:sp>
    </p:spTree>
    <p:extLst>
      <p:ext uri="{BB962C8B-B14F-4D97-AF65-F5344CB8AC3E}">
        <p14:creationId xmlns:p14="http://schemas.microsoft.com/office/powerpoint/2010/main" val="2458918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3CF9C6-79B5-3F49-A055-690DA33E3213}" type="slidenum">
              <a:rPr lang="en-US"/>
              <a:pPr>
                <a:defRPr/>
              </a:pPr>
              <a:t>‹#›</a:t>
            </a:fld>
            <a:endParaRPr lang="en-US"/>
          </a:p>
        </p:txBody>
      </p:sp>
    </p:spTree>
    <p:extLst>
      <p:ext uri="{BB962C8B-B14F-4D97-AF65-F5344CB8AC3E}">
        <p14:creationId xmlns:p14="http://schemas.microsoft.com/office/powerpoint/2010/main" val="31644630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663FF96-1C93-41DB-96E7-C65FFC159DE6}" type="slidenum">
              <a:rPr lang="en-GB"/>
              <a:pPr>
                <a:defRPr/>
              </a:pPr>
              <a:t>‹#›</a:t>
            </a:fld>
            <a:endParaRPr lang="en-GB"/>
          </a:p>
        </p:txBody>
      </p:sp>
    </p:spTree>
    <p:extLst>
      <p:ext uri="{BB962C8B-B14F-4D97-AF65-F5344CB8AC3E}">
        <p14:creationId xmlns:p14="http://schemas.microsoft.com/office/powerpoint/2010/main" val="9061581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C128213-389A-4145-9460-8650AB810D64}" type="slidenum">
              <a:rPr lang="en-GB"/>
              <a:pPr>
                <a:defRPr/>
              </a:pPr>
              <a:t>‹#›</a:t>
            </a:fld>
            <a:endParaRPr lang="en-GB"/>
          </a:p>
        </p:txBody>
      </p:sp>
    </p:spTree>
    <p:extLst>
      <p:ext uri="{BB962C8B-B14F-4D97-AF65-F5344CB8AC3E}">
        <p14:creationId xmlns:p14="http://schemas.microsoft.com/office/powerpoint/2010/main" val="42266415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1248495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760571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506788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011422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1479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5123218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239959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37543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0402B4-F4AF-FF48-BEDE-5D486E269076}" type="slidenum">
              <a:rPr lang="en-US"/>
              <a:pPr>
                <a:defRPr/>
              </a:pPr>
              <a:t>‹#›</a:t>
            </a:fld>
            <a:endParaRPr lang="en-US"/>
          </a:p>
        </p:txBody>
      </p:sp>
    </p:spTree>
    <p:extLst>
      <p:ext uri="{BB962C8B-B14F-4D97-AF65-F5344CB8AC3E}">
        <p14:creationId xmlns:p14="http://schemas.microsoft.com/office/powerpoint/2010/main" val="13413722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740657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192849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979691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12/6/23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431577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BA9FF9-F3E4-2C46-A39C-B5CC88CF0DDD}" type="slidenum">
              <a:rPr lang="en-US"/>
              <a:pPr>
                <a:defRPr/>
              </a:pPr>
              <a:t>‹#›</a:t>
            </a:fld>
            <a:endParaRPr lang="en-US"/>
          </a:p>
        </p:txBody>
      </p:sp>
    </p:spTree>
    <p:extLst>
      <p:ext uri="{BB962C8B-B14F-4D97-AF65-F5344CB8AC3E}">
        <p14:creationId xmlns:p14="http://schemas.microsoft.com/office/powerpoint/2010/main" val="179397647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pPr>
                <a:defRPr/>
              </a:pPr>
              <a:t>12/6/23</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pPr>
                <a:defRPr/>
              </a:pPr>
              <a:t>‹#›</a:t>
            </a:fld>
            <a:endParaRPr lang="en-US"/>
          </a:p>
        </p:txBody>
      </p:sp>
    </p:spTree>
    <p:extLst>
      <p:ext uri="{BB962C8B-B14F-4D97-AF65-F5344CB8AC3E}">
        <p14:creationId xmlns:p14="http://schemas.microsoft.com/office/powerpoint/2010/main" val="22951903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pPr>
                <a:defRPr/>
              </a:pPr>
              <a:t>12/6/23</a:t>
            </a:fld>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pPr>
                <a:defRPr/>
              </a:pPr>
              <a:t>‹#›</a:t>
            </a:fld>
            <a:endParaRPr lang="en-US"/>
          </a:p>
        </p:txBody>
      </p:sp>
    </p:spTree>
    <p:extLst>
      <p:ext uri="{BB962C8B-B14F-4D97-AF65-F5344CB8AC3E}">
        <p14:creationId xmlns:p14="http://schemas.microsoft.com/office/powerpoint/2010/main" val="37636296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a:latin typeface="Arial" charset="0"/>
                <a:ea typeface="ＭＳ Ｐゴシック" charset="0"/>
                <a:cs typeface="ＭＳ Ｐゴシック" charset="0"/>
              </a:defRPr>
            </a:lvl1pPr>
          </a:lstStyle>
          <a:p>
            <a:pPr>
              <a:defRPr/>
            </a:pPr>
            <a:fld id="{C2187777-F2D1-4743-8E12-331A038982F1}" type="datetime1">
              <a:rPr lang="en-US"/>
              <a:pPr>
                <a:defRPr/>
              </a:pPr>
              <a:t>12/6/23</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a:latin typeface="Arial" pitchFamily="-111" charset="0"/>
                <a:ea typeface="+mn-ea"/>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43DD8C6-EE9A-42A7-8EE9-C99041DCDFD9}" type="slidenum">
              <a:rPr lang="en-US"/>
              <a:pPr>
                <a:defRPr/>
              </a:pPr>
              <a:t>‹#›</a:t>
            </a:fld>
            <a:endParaRPr lang="en-US"/>
          </a:p>
        </p:txBody>
      </p:sp>
    </p:spTree>
    <p:extLst>
      <p:ext uri="{BB962C8B-B14F-4D97-AF65-F5344CB8AC3E}">
        <p14:creationId xmlns:p14="http://schemas.microsoft.com/office/powerpoint/2010/main" val="1015109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3057109A-40C7-4819-83C7-B6BC47418062}" type="datetime1">
              <a:rPr lang="en-US"/>
              <a:pPr>
                <a:defRPr/>
              </a:pPr>
              <a:t>12/6/23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7A19F0C-9CC4-433C-BC87-0F676A30BA34}" type="slidenum">
              <a:rPr lang="en-US"/>
              <a:pPr>
                <a:defRPr/>
              </a:pPr>
              <a:t>‹#›</a:t>
            </a:fld>
            <a:endParaRPr lang="en-US"/>
          </a:p>
        </p:txBody>
      </p:sp>
    </p:spTree>
    <p:extLst>
      <p:ext uri="{BB962C8B-B14F-4D97-AF65-F5344CB8AC3E}">
        <p14:creationId xmlns:p14="http://schemas.microsoft.com/office/powerpoint/2010/main" val="8853621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26A68436-80BC-41ED-B8EE-8558E6128F29}" type="datetime1">
              <a:rPr lang="en-US"/>
              <a:pPr>
                <a:defRPr/>
              </a:pPr>
              <a:t>12/6/23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ED970A4-8D8C-4E00-A16A-749EBB3D817A}" type="slidenum">
              <a:rPr lang="en-US"/>
              <a:pPr>
                <a:defRPr/>
              </a:pPr>
              <a:t>‹#›</a:t>
            </a:fld>
            <a:endParaRPr lang="en-US"/>
          </a:p>
        </p:txBody>
      </p:sp>
    </p:spTree>
    <p:extLst>
      <p:ext uri="{BB962C8B-B14F-4D97-AF65-F5344CB8AC3E}">
        <p14:creationId xmlns:p14="http://schemas.microsoft.com/office/powerpoint/2010/main" val="70599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308929-974A-9042-B152-654AF6702F6F}" type="slidenum">
              <a:rPr lang="en-US"/>
              <a:pPr>
                <a:defRPr/>
              </a:pPr>
              <a:t>‹#›</a:t>
            </a:fld>
            <a:endParaRPr lang="en-US"/>
          </a:p>
        </p:txBody>
      </p:sp>
    </p:spTree>
    <p:extLst>
      <p:ext uri="{BB962C8B-B14F-4D97-AF65-F5344CB8AC3E}">
        <p14:creationId xmlns:p14="http://schemas.microsoft.com/office/powerpoint/2010/main" val="1838941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7B156D-3FF6-5B41-81B4-0D5F9FDA1AC4}" type="slidenum">
              <a:rPr lang="en-US"/>
              <a:pPr>
                <a:defRPr/>
              </a:pPr>
              <a:t>‹#›</a:t>
            </a:fld>
            <a:endParaRPr lang="en-US"/>
          </a:p>
        </p:txBody>
      </p:sp>
    </p:spTree>
    <p:extLst>
      <p:ext uri="{BB962C8B-B14F-4D97-AF65-F5344CB8AC3E}">
        <p14:creationId xmlns:p14="http://schemas.microsoft.com/office/powerpoint/2010/main" val="19377137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A134F8CA-365E-443C-BA8B-0D43EED4A813}" type="datetime1">
              <a:rPr lang="en-US"/>
              <a:pPr>
                <a:defRPr/>
              </a:pPr>
              <a:t>12/6/23</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38E5E22-03A5-4081-8409-9DC0941D0805}" type="slidenum">
              <a:rPr lang="en-US"/>
              <a:pPr>
                <a:defRPr/>
              </a:pPr>
              <a:t>‹#›</a:t>
            </a:fld>
            <a:endParaRPr lang="en-US"/>
          </a:p>
        </p:txBody>
      </p:sp>
    </p:spTree>
    <p:extLst>
      <p:ext uri="{BB962C8B-B14F-4D97-AF65-F5344CB8AC3E}">
        <p14:creationId xmlns:p14="http://schemas.microsoft.com/office/powerpoint/2010/main" val="12629817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1DCB4390-6486-4795-80B1-D8D83745D2F8}" type="datetime1">
              <a:rPr lang="en-US"/>
              <a:pPr>
                <a:defRPr/>
              </a:pPr>
              <a:t>12/6/23</a:t>
            </a:fld>
            <a:endParaRPr lang="en-US"/>
          </a:p>
        </p:txBody>
      </p:sp>
      <p:sp>
        <p:nvSpPr>
          <p:cNvPr id="8"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31B3E99-723E-4DB2-A8D7-83E0B81069EB}" type="slidenum">
              <a:rPr lang="en-US"/>
              <a:pPr>
                <a:defRPr/>
              </a:pPr>
              <a:t>‹#›</a:t>
            </a:fld>
            <a:endParaRPr lang="en-US"/>
          </a:p>
        </p:txBody>
      </p:sp>
    </p:spTree>
    <p:extLst>
      <p:ext uri="{BB962C8B-B14F-4D97-AF65-F5344CB8AC3E}">
        <p14:creationId xmlns:p14="http://schemas.microsoft.com/office/powerpoint/2010/main" val="36019250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F7E50521-27FB-4E63-8D88-10602DA5A6C9}" type="datetime1">
              <a:rPr lang="en-US"/>
              <a:pPr>
                <a:defRPr/>
              </a:pPr>
              <a:t>12/6/23</a:t>
            </a:fld>
            <a:endParaRPr lang="en-US"/>
          </a:p>
        </p:txBody>
      </p:sp>
      <p:sp>
        <p:nvSpPr>
          <p:cNvPr id="4"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E2C77D19-E389-4BFC-8B82-EFE5DFB1AEA7}" type="slidenum">
              <a:rPr lang="en-US"/>
              <a:pPr>
                <a:defRPr/>
              </a:pPr>
              <a:t>‹#›</a:t>
            </a:fld>
            <a:endParaRPr lang="en-US"/>
          </a:p>
        </p:txBody>
      </p:sp>
    </p:spTree>
    <p:extLst>
      <p:ext uri="{BB962C8B-B14F-4D97-AF65-F5344CB8AC3E}">
        <p14:creationId xmlns:p14="http://schemas.microsoft.com/office/powerpoint/2010/main" val="10933937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772A409B-3416-4203-AA2D-309C3426FA96}" type="datetime1">
              <a:rPr lang="en-US"/>
              <a:pPr>
                <a:defRPr/>
              </a:pPr>
              <a:t>12/6/23</a:t>
            </a:fld>
            <a:endParaRPr lang="en-US"/>
          </a:p>
        </p:txBody>
      </p:sp>
      <p:sp>
        <p:nvSpPr>
          <p:cNvPr id="3"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419E4F0-9DF5-453C-9C2D-61FC5731F2F5}" type="slidenum">
              <a:rPr lang="en-US"/>
              <a:pPr>
                <a:defRPr/>
              </a:pPr>
              <a:t>‹#›</a:t>
            </a:fld>
            <a:endParaRPr lang="en-US"/>
          </a:p>
        </p:txBody>
      </p:sp>
    </p:spTree>
    <p:extLst>
      <p:ext uri="{BB962C8B-B14F-4D97-AF65-F5344CB8AC3E}">
        <p14:creationId xmlns:p14="http://schemas.microsoft.com/office/powerpoint/2010/main" val="30600134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5833AB80-1B42-43F5-9C47-9773DF68ABB7}" type="datetime1">
              <a:rPr lang="en-US"/>
              <a:pPr>
                <a:defRPr/>
              </a:pPr>
              <a:t>12/6/23</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DDA89C0-81B7-41CB-B15F-490346F26B0C}" type="slidenum">
              <a:rPr lang="en-US"/>
              <a:pPr>
                <a:defRPr/>
              </a:pPr>
              <a:t>‹#›</a:t>
            </a:fld>
            <a:endParaRPr lang="en-US"/>
          </a:p>
        </p:txBody>
      </p:sp>
    </p:spTree>
    <p:extLst>
      <p:ext uri="{BB962C8B-B14F-4D97-AF65-F5344CB8AC3E}">
        <p14:creationId xmlns:p14="http://schemas.microsoft.com/office/powerpoint/2010/main" val="36796417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B4173FFE-ABCB-41F1-A381-13155483B010}" type="datetime1">
              <a:rPr lang="en-US"/>
              <a:pPr>
                <a:defRPr/>
              </a:pPr>
              <a:t>12/6/23</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77EE415-8A0A-44DE-8055-4D572902CE0D}" type="slidenum">
              <a:rPr lang="en-US"/>
              <a:pPr>
                <a:defRPr/>
              </a:pPr>
              <a:t>‹#›</a:t>
            </a:fld>
            <a:endParaRPr lang="en-US"/>
          </a:p>
        </p:txBody>
      </p:sp>
    </p:spTree>
    <p:extLst>
      <p:ext uri="{BB962C8B-B14F-4D97-AF65-F5344CB8AC3E}">
        <p14:creationId xmlns:p14="http://schemas.microsoft.com/office/powerpoint/2010/main" val="21641341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E1D4598B-7FD0-4E07-B6A0-D6A6715C9729}" type="datetime1">
              <a:rPr lang="en-US"/>
              <a:pPr>
                <a:defRPr/>
              </a:pPr>
              <a:t>12/6/23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DADC1FA-7A3C-433D-8D59-3C0F119F78B7}" type="slidenum">
              <a:rPr lang="en-US"/>
              <a:pPr>
                <a:defRPr/>
              </a:pPr>
              <a:t>‹#›</a:t>
            </a:fld>
            <a:endParaRPr lang="en-US"/>
          </a:p>
        </p:txBody>
      </p:sp>
    </p:spTree>
    <p:extLst>
      <p:ext uri="{BB962C8B-B14F-4D97-AF65-F5344CB8AC3E}">
        <p14:creationId xmlns:p14="http://schemas.microsoft.com/office/powerpoint/2010/main" val="10569728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0ADF4C7E-976F-4D9E-941D-F76FCF845920}" type="datetime1">
              <a:rPr lang="en-US"/>
              <a:pPr>
                <a:defRPr/>
              </a:pPr>
              <a:t>12/6/23</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2099451-6771-4300-BABF-6BB7BDE393A9}" type="slidenum">
              <a:rPr lang="en-US"/>
              <a:pPr>
                <a:defRPr/>
              </a:pPr>
              <a:t>‹#›</a:t>
            </a:fld>
            <a:endParaRPr lang="en-US"/>
          </a:p>
        </p:txBody>
      </p:sp>
    </p:spTree>
    <p:extLst>
      <p:ext uri="{BB962C8B-B14F-4D97-AF65-F5344CB8AC3E}">
        <p14:creationId xmlns:p14="http://schemas.microsoft.com/office/powerpoint/2010/main" val="7335349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latin typeface="Tahoma"/>
                <a:ea typeface="ＭＳ Ｐゴシック"/>
              </a:defRPr>
            </a:lvl1pPr>
          </a:lstStyle>
          <a:p>
            <a:pPr>
              <a:defRPr/>
            </a:pPr>
            <a:fld id="{332D6F24-FF86-9E44-9D13-289E1D238263}" type="datetimeFigureOut">
              <a:rPr lang="en-US"/>
              <a:pPr>
                <a:defRPr/>
              </a:pPr>
              <a:t>12/6/23</a:t>
            </a:fld>
            <a:endParaRPr lang="en-US"/>
          </a:p>
        </p:txBody>
      </p:sp>
      <p:sp>
        <p:nvSpPr>
          <p:cNvPr id="5" name="Rectangle 5"/>
          <p:cNvSpPr>
            <a:spLocks noGrp="1" noChangeArrowheads="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ahoma"/>
                <a:ea typeface="ＭＳ Ｐゴシック"/>
              </a:defRPr>
            </a:lvl1pPr>
          </a:lstStyle>
          <a:p>
            <a:pPr>
              <a:defRPr/>
            </a:pPr>
            <a:fld id="{F94BCE1B-5F1D-4070-898B-B6FB893B1426}" type="slidenum">
              <a:rPr lang="en-US"/>
              <a:pPr>
                <a:defRPr/>
              </a:pPr>
              <a:t>‹#›</a:t>
            </a:fld>
            <a:endParaRPr lang="en-US"/>
          </a:p>
        </p:txBody>
      </p:sp>
    </p:spTree>
    <p:extLst>
      <p:ext uri="{BB962C8B-B14F-4D97-AF65-F5344CB8AC3E}">
        <p14:creationId xmlns:p14="http://schemas.microsoft.com/office/powerpoint/2010/main" val="35335984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153A2D7A-5457-1E4C-9B70-4C1D903DB347}" type="datetimeFigureOut">
              <a:rPr lang="en-US"/>
              <a:pPr>
                <a:defRPr/>
              </a:pPr>
              <a:t>12/6/23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51C7AE2F-F64D-4D35-ABFE-224E37F8C266}" type="slidenum">
              <a:rPr lang="en-US"/>
              <a:pPr>
                <a:defRPr/>
              </a:pPr>
              <a:t>‹#›</a:t>
            </a:fld>
            <a:endParaRPr lang="en-US"/>
          </a:p>
        </p:txBody>
      </p:sp>
    </p:spTree>
    <p:extLst>
      <p:ext uri="{BB962C8B-B14F-4D97-AF65-F5344CB8AC3E}">
        <p14:creationId xmlns:p14="http://schemas.microsoft.com/office/powerpoint/2010/main" val="2820622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2361B7-9D88-4F4A-9216-36A707514093}" type="slidenum">
              <a:rPr lang="en-US"/>
              <a:pPr>
                <a:defRPr/>
              </a:pPr>
              <a:t>‹#›</a:t>
            </a:fld>
            <a:endParaRPr lang="en-US"/>
          </a:p>
        </p:txBody>
      </p:sp>
    </p:spTree>
    <p:extLst>
      <p:ext uri="{BB962C8B-B14F-4D97-AF65-F5344CB8AC3E}">
        <p14:creationId xmlns:p14="http://schemas.microsoft.com/office/powerpoint/2010/main" val="22631415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89573BD3-015B-714C-ADC3-E9F54F4D0C90}" type="datetimeFigureOut">
              <a:rPr lang="en-US"/>
              <a:pPr>
                <a:defRPr/>
              </a:pPr>
              <a:t>12/6/23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970ABB97-231B-467B-82ED-BFF790DD5B8A}" type="slidenum">
              <a:rPr lang="en-US"/>
              <a:pPr>
                <a:defRPr/>
              </a:pPr>
              <a:t>‹#›</a:t>
            </a:fld>
            <a:endParaRPr lang="en-US"/>
          </a:p>
        </p:txBody>
      </p:sp>
    </p:spTree>
    <p:extLst>
      <p:ext uri="{BB962C8B-B14F-4D97-AF65-F5344CB8AC3E}">
        <p14:creationId xmlns:p14="http://schemas.microsoft.com/office/powerpoint/2010/main" val="375150142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56424A05-3AB3-5642-B525-AE9B37B0D89B}" type="datetimeFigureOut">
              <a:rPr lang="en-US"/>
              <a:pPr>
                <a:defRPr/>
              </a:pPr>
              <a:t>12/6/23</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0A46AC3C-4816-4323-820E-55F750781B3C}" type="slidenum">
              <a:rPr lang="en-US"/>
              <a:pPr>
                <a:defRPr/>
              </a:pPr>
              <a:t>‹#›</a:t>
            </a:fld>
            <a:endParaRPr lang="en-US"/>
          </a:p>
        </p:txBody>
      </p:sp>
    </p:spTree>
    <p:extLst>
      <p:ext uri="{BB962C8B-B14F-4D97-AF65-F5344CB8AC3E}">
        <p14:creationId xmlns:p14="http://schemas.microsoft.com/office/powerpoint/2010/main" val="9415244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latin typeface="Tahoma"/>
                <a:ea typeface="ＭＳ Ｐゴシック"/>
              </a:defRPr>
            </a:lvl1pPr>
          </a:lstStyle>
          <a:p>
            <a:pPr>
              <a:defRPr/>
            </a:pPr>
            <a:fld id="{6AA2BAA1-48BE-6B42-AAE5-713666CFC88F}" type="datetimeFigureOut">
              <a:rPr lang="en-US"/>
              <a:pPr>
                <a:defRPr/>
              </a:pPr>
              <a:t>12/6/23</a:t>
            </a:fld>
            <a:endParaRPr lang="en-US"/>
          </a:p>
        </p:txBody>
      </p:sp>
      <p:sp>
        <p:nvSpPr>
          <p:cNvPr id="8" name="Footer Placeholder 7"/>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latin typeface="Tahoma"/>
                <a:ea typeface="ＭＳ Ｐゴシック"/>
              </a:defRPr>
            </a:lvl1pPr>
          </a:lstStyle>
          <a:p>
            <a:pPr>
              <a:defRPr/>
            </a:pPr>
            <a:fld id="{65D6B4AB-12D9-42CA-9DCF-117784AC3C05}" type="slidenum">
              <a:rPr lang="en-US"/>
              <a:pPr>
                <a:defRPr/>
              </a:pPr>
              <a:t>‹#›</a:t>
            </a:fld>
            <a:endParaRPr lang="en-US"/>
          </a:p>
        </p:txBody>
      </p:sp>
    </p:spTree>
    <p:extLst>
      <p:ext uri="{BB962C8B-B14F-4D97-AF65-F5344CB8AC3E}">
        <p14:creationId xmlns:p14="http://schemas.microsoft.com/office/powerpoint/2010/main" val="23742989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latin typeface="Tahoma"/>
                <a:ea typeface="ＭＳ Ｐゴシック"/>
              </a:defRPr>
            </a:lvl1pPr>
          </a:lstStyle>
          <a:p>
            <a:pPr>
              <a:defRPr/>
            </a:pPr>
            <a:fld id="{2DAB8F8D-1C07-664E-8094-383465A142E3}" type="datetimeFigureOut">
              <a:rPr lang="en-US"/>
              <a:pPr>
                <a:defRPr/>
              </a:pPr>
              <a:t>12/6/23</a:t>
            </a:fld>
            <a:endParaRPr lang="en-US"/>
          </a:p>
        </p:txBody>
      </p:sp>
      <p:sp>
        <p:nvSpPr>
          <p:cNvPr id="4" name="Footer Placeholder 3"/>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latin typeface="Tahoma"/>
                <a:ea typeface="ＭＳ Ｐゴシック"/>
              </a:defRPr>
            </a:lvl1pPr>
          </a:lstStyle>
          <a:p>
            <a:pPr>
              <a:defRPr/>
            </a:pPr>
            <a:fld id="{F22A54D3-4551-477C-94E7-6653822EE70D}" type="slidenum">
              <a:rPr lang="en-US"/>
              <a:pPr>
                <a:defRPr/>
              </a:pPr>
              <a:t>‹#›</a:t>
            </a:fld>
            <a:endParaRPr lang="en-US"/>
          </a:p>
        </p:txBody>
      </p:sp>
    </p:spTree>
    <p:extLst>
      <p:ext uri="{BB962C8B-B14F-4D97-AF65-F5344CB8AC3E}">
        <p14:creationId xmlns:p14="http://schemas.microsoft.com/office/powerpoint/2010/main" val="40326282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latin typeface="Tahoma"/>
                <a:ea typeface="ＭＳ Ｐゴシック"/>
              </a:defRPr>
            </a:lvl1pPr>
          </a:lstStyle>
          <a:p>
            <a:pPr>
              <a:defRPr/>
            </a:pPr>
            <a:fld id="{613BF142-A47C-4842-B857-C6130FF1AA97}" type="datetimeFigureOut">
              <a:rPr lang="en-US"/>
              <a:pPr>
                <a:defRPr/>
              </a:pPr>
              <a:t>12/6/23</a:t>
            </a:fld>
            <a:endParaRPr lang="en-US"/>
          </a:p>
        </p:txBody>
      </p:sp>
      <p:sp>
        <p:nvSpPr>
          <p:cNvPr id="3" name="Footer Placeholder 2"/>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latin typeface="Tahoma"/>
                <a:ea typeface="ＭＳ Ｐゴシック"/>
              </a:defRPr>
            </a:lvl1pPr>
          </a:lstStyle>
          <a:p>
            <a:pPr>
              <a:defRPr/>
            </a:pPr>
            <a:fld id="{E0372C8D-14FF-4A5B-A9A3-AFC4B4068172}" type="slidenum">
              <a:rPr lang="en-US"/>
              <a:pPr>
                <a:defRPr/>
              </a:pPr>
              <a:t>‹#›</a:t>
            </a:fld>
            <a:endParaRPr lang="en-US"/>
          </a:p>
        </p:txBody>
      </p:sp>
    </p:spTree>
    <p:extLst>
      <p:ext uri="{BB962C8B-B14F-4D97-AF65-F5344CB8AC3E}">
        <p14:creationId xmlns:p14="http://schemas.microsoft.com/office/powerpoint/2010/main" val="10556033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08FC2AA4-A2E4-474C-B4B4-05EC8D3A2759}" type="datetimeFigureOut">
              <a:rPr lang="en-US"/>
              <a:pPr>
                <a:defRPr/>
              </a:pPr>
              <a:t>12/6/23</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83C7E7EE-67D0-4923-A44D-1F5B0654FE76}" type="slidenum">
              <a:rPr lang="en-US"/>
              <a:pPr>
                <a:defRPr/>
              </a:pPr>
              <a:t>‹#›</a:t>
            </a:fld>
            <a:endParaRPr lang="en-US"/>
          </a:p>
        </p:txBody>
      </p:sp>
    </p:spTree>
    <p:extLst>
      <p:ext uri="{BB962C8B-B14F-4D97-AF65-F5344CB8AC3E}">
        <p14:creationId xmlns:p14="http://schemas.microsoft.com/office/powerpoint/2010/main" val="40809971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14A36807-C93E-A049-8588-0453D398753E}" type="datetimeFigureOut">
              <a:rPr lang="en-US"/>
              <a:pPr>
                <a:defRPr/>
              </a:pPr>
              <a:t>12/6/23</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EC91CE72-C738-467D-AA0C-1CA2619BAB2F}" type="slidenum">
              <a:rPr lang="en-US"/>
              <a:pPr>
                <a:defRPr/>
              </a:pPr>
              <a:t>‹#›</a:t>
            </a:fld>
            <a:endParaRPr lang="en-US"/>
          </a:p>
        </p:txBody>
      </p:sp>
    </p:spTree>
    <p:extLst>
      <p:ext uri="{BB962C8B-B14F-4D97-AF65-F5344CB8AC3E}">
        <p14:creationId xmlns:p14="http://schemas.microsoft.com/office/powerpoint/2010/main" val="33710280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66A7BCB9-4C8A-574D-91DE-382818C0AFD2}" type="datetimeFigureOut">
              <a:rPr lang="en-US"/>
              <a:pPr>
                <a:defRPr/>
              </a:pPr>
              <a:t>12/6/23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107F01D-EC44-45A4-9F95-347054C78C75}" type="slidenum">
              <a:rPr lang="en-US"/>
              <a:pPr>
                <a:defRPr/>
              </a:pPr>
              <a:t>‹#›</a:t>
            </a:fld>
            <a:endParaRPr lang="en-US"/>
          </a:p>
        </p:txBody>
      </p:sp>
    </p:spTree>
    <p:extLst>
      <p:ext uri="{BB962C8B-B14F-4D97-AF65-F5344CB8AC3E}">
        <p14:creationId xmlns:p14="http://schemas.microsoft.com/office/powerpoint/2010/main" val="30769659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BAED0FB5-2F0D-A145-956D-7849E2AD26B4}" type="datetimeFigureOut">
              <a:rPr lang="en-US"/>
              <a:pPr>
                <a:defRPr/>
              </a:pPr>
              <a:t>12/6/23</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F7D2423-A25F-42CD-9C85-342CBAAA804E}" type="slidenum">
              <a:rPr lang="en-US"/>
              <a:pPr>
                <a:defRPr/>
              </a:pPr>
              <a:t>‹#›</a:t>
            </a:fld>
            <a:endParaRPr lang="en-US"/>
          </a:p>
        </p:txBody>
      </p:sp>
    </p:spTree>
    <p:extLst>
      <p:ext uri="{BB962C8B-B14F-4D97-AF65-F5344CB8AC3E}">
        <p14:creationId xmlns:p14="http://schemas.microsoft.com/office/powerpoint/2010/main" val="35163881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buFont typeface="Times New Roman" charset="0"/>
              <a:buNone/>
              <a:defRPr>
                <a:latin typeface="Times New Roman" charset="0"/>
                <a:ea typeface="ＭＳ Ｐゴシック"/>
                <a:cs typeface="ＭＳ Ｐゴシック" charset="0"/>
              </a:defRPr>
            </a:lvl1pPr>
          </a:lstStyle>
          <a:p>
            <a:pPr>
              <a:defRPr/>
            </a:pPr>
            <a:fld id="{D91A8625-AF82-429B-8F2C-93AC01B6EA2B}" type="slidenum">
              <a:rPr lang="en-GB"/>
              <a:pPr>
                <a:defRPr/>
              </a:pPr>
              <a:t>‹#›</a:t>
            </a:fld>
            <a:endParaRPr lang="en-GB"/>
          </a:p>
        </p:txBody>
      </p:sp>
    </p:spTree>
    <p:extLst>
      <p:ext uri="{BB962C8B-B14F-4D97-AF65-F5344CB8AC3E}">
        <p14:creationId xmlns:p14="http://schemas.microsoft.com/office/powerpoint/2010/main" val="3921657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AC386-3330-644F-AA31-707327781F0E}" type="slidenum">
              <a:rPr lang="en-US"/>
              <a:pPr>
                <a:defRPr/>
              </a:pPr>
              <a:t>‹#›</a:t>
            </a:fld>
            <a:endParaRPr lang="en-US"/>
          </a:p>
        </p:txBody>
      </p:sp>
    </p:spTree>
    <p:extLst>
      <p:ext uri="{BB962C8B-B14F-4D97-AF65-F5344CB8AC3E}">
        <p14:creationId xmlns:p14="http://schemas.microsoft.com/office/powerpoint/2010/main" val="28951072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12/6/23</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89152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12/6/23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21759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12/6/23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20218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12/6/23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3412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12/6/23</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98675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12/6/23</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40475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12/6/23</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78079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12/6/23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2293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12/6/23</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50591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12/6/23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826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685800" y="2133600"/>
            <a:ext cx="7772400" cy="990600"/>
          </a:xfrm>
        </p:spPr>
        <p:txBody>
          <a:bodyPr/>
          <a:lstStyle>
            <a:lvl1pPr algn="ct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C9DED6-69DD-CC47-8D6B-59E05542A3A8}" type="slidenum">
              <a:rPr lang="en-US"/>
              <a:pPr>
                <a:defRPr/>
              </a:pPr>
              <a:t>‹#›</a:t>
            </a:fld>
            <a:endParaRPr lang="en-US"/>
          </a:p>
        </p:txBody>
      </p:sp>
    </p:spTree>
    <p:extLst>
      <p:ext uri="{BB962C8B-B14F-4D97-AF65-F5344CB8AC3E}">
        <p14:creationId xmlns:p14="http://schemas.microsoft.com/office/powerpoint/2010/main" val="396058400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12/6/23</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7582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4B0C62E-B419-49D1-98E7-1AC2C3D19522}" type="slidenum">
              <a:rPr lang="en-US"/>
              <a:pPr>
                <a:defRPr/>
              </a:pPr>
              <a:t>‹#›</a:t>
            </a:fld>
            <a:endParaRPr lang="en-US"/>
          </a:p>
        </p:txBody>
      </p:sp>
    </p:spTree>
    <p:extLst>
      <p:ext uri="{BB962C8B-B14F-4D97-AF65-F5344CB8AC3E}">
        <p14:creationId xmlns:p14="http://schemas.microsoft.com/office/powerpoint/2010/main" val="26995297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EC61570-9D0E-4040-80E6-7DC0BBE0F48B}" type="slidenum">
              <a:rPr lang="en-US"/>
              <a:pPr>
                <a:defRPr/>
              </a:pPr>
              <a:t>‹#›</a:t>
            </a:fld>
            <a:endParaRPr lang="en-US"/>
          </a:p>
        </p:txBody>
      </p:sp>
    </p:spTree>
    <p:extLst>
      <p:ext uri="{BB962C8B-B14F-4D97-AF65-F5344CB8AC3E}">
        <p14:creationId xmlns:p14="http://schemas.microsoft.com/office/powerpoint/2010/main" val="346222804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796810C-3351-4C1F-921A-77282E125D8D}" type="slidenum">
              <a:rPr lang="en-US"/>
              <a:pPr>
                <a:defRPr/>
              </a:pPr>
              <a:t>‹#›</a:t>
            </a:fld>
            <a:endParaRPr lang="en-US"/>
          </a:p>
        </p:txBody>
      </p:sp>
    </p:spTree>
    <p:extLst>
      <p:ext uri="{BB962C8B-B14F-4D97-AF65-F5344CB8AC3E}">
        <p14:creationId xmlns:p14="http://schemas.microsoft.com/office/powerpoint/2010/main" val="62017024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75FA30A9-3D1F-4000-8836-472CAA41B79E}" type="slidenum">
              <a:rPr lang="en-US"/>
              <a:pPr>
                <a:defRPr/>
              </a:pPr>
              <a:t>‹#›</a:t>
            </a:fld>
            <a:endParaRPr lang="en-US"/>
          </a:p>
        </p:txBody>
      </p:sp>
    </p:spTree>
    <p:extLst>
      <p:ext uri="{BB962C8B-B14F-4D97-AF65-F5344CB8AC3E}">
        <p14:creationId xmlns:p14="http://schemas.microsoft.com/office/powerpoint/2010/main" val="25805244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30CF08B9-923F-4D1E-90A3-0F7B226D0A7A}" type="slidenum">
              <a:rPr lang="en-US"/>
              <a:pPr>
                <a:defRPr/>
              </a:pPr>
              <a:t>‹#›</a:t>
            </a:fld>
            <a:endParaRPr lang="en-US"/>
          </a:p>
        </p:txBody>
      </p:sp>
    </p:spTree>
    <p:extLst>
      <p:ext uri="{BB962C8B-B14F-4D97-AF65-F5344CB8AC3E}">
        <p14:creationId xmlns:p14="http://schemas.microsoft.com/office/powerpoint/2010/main" val="12483991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E3D9B75-44CD-47DE-A3BB-AA90CCDCD1B0}" type="slidenum">
              <a:rPr lang="en-US"/>
              <a:pPr>
                <a:defRPr/>
              </a:pPr>
              <a:t>‹#›</a:t>
            </a:fld>
            <a:endParaRPr lang="en-US"/>
          </a:p>
        </p:txBody>
      </p:sp>
    </p:spTree>
    <p:extLst>
      <p:ext uri="{BB962C8B-B14F-4D97-AF65-F5344CB8AC3E}">
        <p14:creationId xmlns:p14="http://schemas.microsoft.com/office/powerpoint/2010/main" val="29263006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A3BFA169-5F5D-4A7D-923C-FDFBCDA83F79}" type="slidenum">
              <a:rPr lang="en-US"/>
              <a:pPr>
                <a:defRPr/>
              </a:pPr>
              <a:t>‹#›</a:t>
            </a:fld>
            <a:endParaRPr lang="en-US"/>
          </a:p>
        </p:txBody>
      </p:sp>
    </p:spTree>
    <p:extLst>
      <p:ext uri="{BB962C8B-B14F-4D97-AF65-F5344CB8AC3E}">
        <p14:creationId xmlns:p14="http://schemas.microsoft.com/office/powerpoint/2010/main" val="29376202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A9C09C59-A0BD-45D2-B892-C4F128CE6CA8}" type="slidenum">
              <a:rPr lang="en-US"/>
              <a:pPr>
                <a:defRPr/>
              </a:pPr>
              <a:t>‹#›</a:t>
            </a:fld>
            <a:endParaRPr lang="en-US"/>
          </a:p>
        </p:txBody>
      </p:sp>
    </p:spTree>
    <p:extLst>
      <p:ext uri="{BB962C8B-B14F-4D97-AF65-F5344CB8AC3E}">
        <p14:creationId xmlns:p14="http://schemas.microsoft.com/office/powerpoint/2010/main" val="12775952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EB28B5B8-E37F-4C23-AB36-F06351F22EAF}" type="slidenum">
              <a:rPr lang="en-US"/>
              <a:pPr>
                <a:defRPr/>
              </a:pPr>
              <a:t>‹#›</a:t>
            </a:fld>
            <a:endParaRPr lang="en-US"/>
          </a:p>
        </p:txBody>
      </p:sp>
    </p:spTree>
    <p:extLst>
      <p:ext uri="{BB962C8B-B14F-4D97-AF65-F5344CB8AC3E}">
        <p14:creationId xmlns:p14="http://schemas.microsoft.com/office/powerpoint/2010/main" val="3020875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5D0780-A0BB-7541-8A80-4C1FCD456155}" type="slidenum">
              <a:rPr lang="en-US"/>
              <a:pPr>
                <a:defRPr/>
              </a:pPr>
              <a:t>‹#›</a:t>
            </a:fld>
            <a:endParaRPr lang="en-US"/>
          </a:p>
        </p:txBody>
      </p:sp>
    </p:spTree>
    <p:extLst>
      <p:ext uri="{BB962C8B-B14F-4D97-AF65-F5344CB8AC3E}">
        <p14:creationId xmlns:p14="http://schemas.microsoft.com/office/powerpoint/2010/main" val="26200034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5AAA9AC-B61E-41EA-8BED-E0BE0A472313}" type="slidenum">
              <a:rPr lang="en-US"/>
              <a:pPr>
                <a:defRPr/>
              </a:pPr>
              <a:t>‹#›</a:t>
            </a:fld>
            <a:endParaRPr lang="en-US"/>
          </a:p>
        </p:txBody>
      </p:sp>
    </p:spTree>
    <p:extLst>
      <p:ext uri="{BB962C8B-B14F-4D97-AF65-F5344CB8AC3E}">
        <p14:creationId xmlns:p14="http://schemas.microsoft.com/office/powerpoint/2010/main" val="2384061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13E32B6-0844-4DD9-87CE-663BE538FAE6}" type="slidenum">
              <a:rPr lang="en-US"/>
              <a:pPr>
                <a:defRPr/>
              </a:pPr>
              <a:t>‹#›</a:t>
            </a:fld>
            <a:endParaRPr lang="en-US"/>
          </a:p>
        </p:txBody>
      </p:sp>
    </p:spTree>
    <p:extLst>
      <p:ext uri="{BB962C8B-B14F-4D97-AF65-F5344CB8AC3E}">
        <p14:creationId xmlns:p14="http://schemas.microsoft.com/office/powerpoint/2010/main" val="26792000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50D180B-73BF-45A8-B5B3-C1C0246F37E8}" type="slidenum">
              <a:rPr lang="en-US"/>
              <a:pPr>
                <a:defRPr/>
              </a:pPr>
              <a:t>‹#›</a:t>
            </a:fld>
            <a:endParaRPr lang="en-US"/>
          </a:p>
        </p:txBody>
      </p:sp>
    </p:spTree>
    <p:extLst>
      <p:ext uri="{BB962C8B-B14F-4D97-AF65-F5344CB8AC3E}">
        <p14:creationId xmlns:p14="http://schemas.microsoft.com/office/powerpoint/2010/main" val="1367207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85D72F0C-7DFE-40DF-95E3-261CCC6A7960}" type="slidenum">
              <a:rPr lang="en-US"/>
              <a:pPr>
                <a:defRPr/>
              </a:pPr>
              <a:t>‹#›</a:t>
            </a:fld>
            <a:endParaRPr lang="en-US"/>
          </a:p>
        </p:txBody>
      </p:sp>
    </p:spTree>
    <p:extLst>
      <p:ext uri="{BB962C8B-B14F-4D97-AF65-F5344CB8AC3E}">
        <p14:creationId xmlns:p14="http://schemas.microsoft.com/office/powerpoint/2010/main" val="40363601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31508505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5C15E2BF-1148-4E57-8735-7E2488FCCD3A}" type="slidenum">
              <a:rPr lang="en-US"/>
              <a:pPr>
                <a:defRPr/>
              </a:pPr>
              <a:t>‹#›</a:t>
            </a:fld>
            <a:endParaRPr lang="en-US"/>
          </a:p>
        </p:txBody>
      </p:sp>
    </p:spTree>
    <p:extLst>
      <p:ext uri="{BB962C8B-B14F-4D97-AF65-F5344CB8AC3E}">
        <p14:creationId xmlns:p14="http://schemas.microsoft.com/office/powerpoint/2010/main" val="8001401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FA5C7A31-4C52-4ED8-9352-2EED85A41899}" type="slidenum">
              <a:rPr lang="en-US"/>
              <a:pPr>
                <a:defRPr/>
              </a:pPr>
              <a:t>‹#›</a:t>
            </a:fld>
            <a:endParaRPr lang="en-US"/>
          </a:p>
        </p:txBody>
      </p:sp>
    </p:spTree>
    <p:extLst>
      <p:ext uri="{BB962C8B-B14F-4D97-AF65-F5344CB8AC3E}">
        <p14:creationId xmlns:p14="http://schemas.microsoft.com/office/powerpoint/2010/main" val="141744889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4E3415CB-B093-4DEE-BDF7-84F3C37B2C88}" type="slidenum">
              <a:rPr lang="en-US"/>
              <a:pPr>
                <a:defRPr/>
              </a:pPr>
              <a:t>‹#›</a:t>
            </a:fld>
            <a:endParaRPr lang="en-US"/>
          </a:p>
        </p:txBody>
      </p:sp>
    </p:spTree>
    <p:extLst>
      <p:ext uri="{BB962C8B-B14F-4D97-AF65-F5344CB8AC3E}">
        <p14:creationId xmlns:p14="http://schemas.microsoft.com/office/powerpoint/2010/main" val="33536004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A9087A24-1AC5-4B7D-91A7-BAB7D883B48D}" type="slidenum">
              <a:rPr lang="en-US"/>
              <a:pPr>
                <a:defRPr/>
              </a:pPr>
              <a:t>‹#›</a:t>
            </a:fld>
            <a:endParaRPr lang="en-US"/>
          </a:p>
        </p:txBody>
      </p:sp>
    </p:spTree>
    <p:extLst>
      <p:ext uri="{BB962C8B-B14F-4D97-AF65-F5344CB8AC3E}">
        <p14:creationId xmlns:p14="http://schemas.microsoft.com/office/powerpoint/2010/main" val="10191521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715EE050-25FF-443B-9C11-6FD1B6FB8984}" type="slidenum">
              <a:rPr lang="en-US"/>
              <a:pPr>
                <a:defRPr/>
              </a:pPr>
              <a:t>‹#›</a:t>
            </a:fld>
            <a:endParaRPr lang="en-US"/>
          </a:p>
        </p:txBody>
      </p:sp>
    </p:spTree>
    <p:extLst>
      <p:ext uri="{BB962C8B-B14F-4D97-AF65-F5344CB8AC3E}">
        <p14:creationId xmlns:p14="http://schemas.microsoft.com/office/powerpoint/2010/main" val="2185833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A0040-62F2-4A4B-956F-A0498FFC7C6C}" type="slidenum">
              <a:rPr lang="en-US"/>
              <a:pPr>
                <a:defRPr/>
              </a:pPr>
              <a:t>‹#›</a:t>
            </a:fld>
            <a:endParaRPr lang="en-US"/>
          </a:p>
        </p:txBody>
      </p:sp>
    </p:spTree>
    <p:extLst>
      <p:ext uri="{BB962C8B-B14F-4D97-AF65-F5344CB8AC3E}">
        <p14:creationId xmlns:p14="http://schemas.microsoft.com/office/powerpoint/2010/main" val="1428678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FE2AC116-3496-4AF9-8D2E-088669E7B4ED}" type="slidenum">
              <a:rPr lang="en-US"/>
              <a:pPr>
                <a:defRPr/>
              </a:pPr>
              <a:t>‹#›</a:t>
            </a:fld>
            <a:endParaRPr lang="en-US"/>
          </a:p>
        </p:txBody>
      </p:sp>
    </p:spTree>
    <p:extLst>
      <p:ext uri="{BB962C8B-B14F-4D97-AF65-F5344CB8AC3E}">
        <p14:creationId xmlns:p14="http://schemas.microsoft.com/office/powerpoint/2010/main" val="38887968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154C0EF5-364B-48FB-A02B-D23A11C31008}" type="slidenum">
              <a:rPr lang="en-US"/>
              <a:pPr>
                <a:defRPr/>
              </a:pPr>
              <a:t>‹#›</a:t>
            </a:fld>
            <a:endParaRPr lang="en-US"/>
          </a:p>
        </p:txBody>
      </p:sp>
    </p:spTree>
    <p:extLst>
      <p:ext uri="{BB962C8B-B14F-4D97-AF65-F5344CB8AC3E}">
        <p14:creationId xmlns:p14="http://schemas.microsoft.com/office/powerpoint/2010/main" val="13833984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4003B7AF-B3D2-4F01-8B12-1C4B56EAA559}" type="slidenum">
              <a:rPr lang="en-US"/>
              <a:pPr>
                <a:defRPr/>
              </a:pPr>
              <a:t>‹#›</a:t>
            </a:fld>
            <a:endParaRPr lang="en-US"/>
          </a:p>
        </p:txBody>
      </p:sp>
    </p:spTree>
    <p:extLst>
      <p:ext uri="{BB962C8B-B14F-4D97-AF65-F5344CB8AC3E}">
        <p14:creationId xmlns:p14="http://schemas.microsoft.com/office/powerpoint/2010/main" val="7487503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4591CCB0-A903-42F5-99C4-E9F5441D662A}" type="slidenum">
              <a:rPr lang="en-US"/>
              <a:pPr>
                <a:defRPr/>
              </a:pPr>
              <a:t>‹#›</a:t>
            </a:fld>
            <a:endParaRPr lang="en-US"/>
          </a:p>
        </p:txBody>
      </p:sp>
    </p:spTree>
    <p:extLst>
      <p:ext uri="{BB962C8B-B14F-4D97-AF65-F5344CB8AC3E}">
        <p14:creationId xmlns:p14="http://schemas.microsoft.com/office/powerpoint/2010/main" val="10045939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E084486A-E367-4290-8735-E29A2A163908}" type="slidenum">
              <a:rPr lang="en-US"/>
              <a:pPr>
                <a:defRPr/>
              </a:pPr>
              <a:t>‹#›</a:t>
            </a:fld>
            <a:endParaRPr lang="en-US"/>
          </a:p>
        </p:txBody>
      </p:sp>
    </p:spTree>
    <p:extLst>
      <p:ext uri="{BB962C8B-B14F-4D97-AF65-F5344CB8AC3E}">
        <p14:creationId xmlns:p14="http://schemas.microsoft.com/office/powerpoint/2010/main" val="28274169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tabLst>
                <a:tab pos="723900" algn="l"/>
                <a:tab pos="1447800" algn="l"/>
              </a:tabLst>
              <a:defRPr>
                <a:latin typeface="Calibri"/>
                <a:ea typeface="ＭＳ Ｐゴシック" charset="0"/>
                <a:cs typeface="Arial" charset="0"/>
              </a:defRPr>
            </a:lvl1pPr>
          </a:lstStyle>
          <a:p>
            <a:pPr>
              <a:defRPr/>
            </a:pPr>
            <a:fld id="{21D09DE0-0F35-40A9-877D-F2582FFC00EE}" type="slidenum">
              <a:rPr lang="en-US"/>
              <a:pPr>
                <a:defRPr/>
              </a:pPr>
              <a:t>‹#›</a:t>
            </a:fld>
            <a:endParaRPr lang="en-US"/>
          </a:p>
        </p:txBody>
      </p:sp>
    </p:spTree>
    <p:extLst>
      <p:ext uri="{BB962C8B-B14F-4D97-AF65-F5344CB8AC3E}">
        <p14:creationId xmlns:p14="http://schemas.microsoft.com/office/powerpoint/2010/main" val="428765951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5CAC4DA-CF51-499A-B873-DA067BEBF084}" type="slidenum">
              <a:rPr lang="en-GB"/>
              <a:pPr>
                <a:defRPr/>
              </a:pPr>
              <a:t>‹#›</a:t>
            </a:fld>
            <a:endParaRPr lang="en-GB"/>
          </a:p>
        </p:txBody>
      </p:sp>
    </p:spTree>
    <p:extLst>
      <p:ext uri="{BB962C8B-B14F-4D97-AF65-F5344CB8AC3E}">
        <p14:creationId xmlns:p14="http://schemas.microsoft.com/office/powerpoint/2010/main" val="31500824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F1D130FB-D326-45FF-A095-446641DA2028}" type="slidenum">
              <a:rPr lang="en-GB"/>
              <a:pPr>
                <a:defRPr/>
              </a:pPr>
              <a:t>‹#›</a:t>
            </a:fld>
            <a:endParaRPr lang="en-GB"/>
          </a:p>
        </p:txBody>
      </p:sp>
    </p:spTree>
    <p:extLst>
      <p:ext uri="{BB962C8B-B14F-4D97-AF65-F5344CB8AC3E}">
        <p14:creationId xmlns:p14="http://schemas.microsoft.com/office/powerpoint/2010/main" val="8392869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5B20FC05-6C8B-493D-A7BC-A1B2BA01C11C}" type="slidenum">
              <a:rPr lang="en-GB"/>
              <a:pPr>
                <a:defRPr/>
              </a:pPr>
              <a:t>‹#›</a:t>
            </a:fld>
            <a:endParaRPr lang="en-GB"/>
          </a:p>
        </p:txBody>
      </p:sp>
    </p:spTree>
    <p:extLst>
      <p:ext uri="{BB962C8B-B14F-4D97-AF65-F5344CB8AC3E}">
        <p14:creationId xmlns:p14="http://schemas.microsoft.com/office/powerpoint/2010/main" val="12641226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5BA443A9-2104-426D-909C-13425DCA1F01}" type="slidenum">
              <a:rPr lang="en-GB"/>
              <a:pPr>
                <a:defRPr/>
              </a:pPr>
              <a:t>‹#›</a:t>
            </a:fld>
            <a:endParaRPr lang="en-GB"/>
          </a:p>
        </p:txBody>
      </p:sp>
    </p:spTree>
    <p:extLst>
      <p:ext uri="{BB962C8B-B14F-4D97-AF65-F5344CB8AC3E}">
        <p14:creationId xmlns:p14="http://schemas.microsoft.com/office/powerpoint/2010/main" val="4198366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A1CF2E-868A-614A-A90E-0459F3FFB668}" type="slidenum">
              <a:rPr lang="en-US"/>
              <a:pPr>
                <a:defRPr/>
              </a:pPr>
              <a:t>‹#›</a:t>
            </a:fld>
            <a:endParaRPr lang="en-US"/>
          </a:p>
        </p:txBody>
      </p:sp>
    </p:spTree>
    <p:extLst>
      <p:ext uri="{BB962C8B-B14F-4D97-AF65-F5344CB8AC3E}">
        <p14:creationId xmlns:p14="http://schemas.microsoft.com/office/powerpoint/2010/main" val="31960327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8BE14716-3775-41C7-885C-99751DE510B2}" type="slidenum">
              <a:rPr lang="en-GB"/>
              <a:pPr>
                <a:defRPr/>
              </a:pPr>
              <a:t>‹#›</a:t>
            </a:fld>
            <a:endParaRPr lang="en-GB"/>
          </a:p>
        </p:txBody>
      </p:sp>
    </p:spTree>
    <p:extLst>
      <p:ext uri="{BB962C8B-B14F-4D97-AF65-F5344CB8AC3E}">
        <p14:creationId xmlns:p14="http://schemas.microsoft.com/office/powerpoint/2010/main" val="26833296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C3DB0D07-CB09-4A2B-9AC8-15EF72019BDC}" type="slidenum">
              <a:rPr lang="en-GB"/>
              <a:pPr>
                <a:defRPr/>
              </a:pPr>
              <a:t>‹#›</a:t>
            </a:fld>
            <a:endParaRPr lang="en-GB"/>
          </a:p>
        </p:txBody>
      </p:sp>
    </p:spTree>
    <p:extLst>
      <p:ext uri="{BB962C8B-B14F-4D97-AF65-F5344CB8AC3E}">
        <p14:creationId xmlns:p14="http://schemas.microsoft.com/office/powerpoint/2010/main" val="214651479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6507D6D4-7601-431F-8138-9D0537E10295}" type="slidenum">
              <a:rPr lang="en-GB"/>
              <a:pPr>
                <a:defRPr/>
              </a:pPr>
              <a:t>‹#›</a:t>
            </a:fld>
            <a:endParaRPr lang="en-GB"/>
          </a:p>
        </p:txBody>
      </p:sp>
    </p:spTree>
    <p:extLst>
      <p:ext uri="{BB962C8B-B14F-4D97-AF65-F5344CB8AC3E}">
        <p14:creationId xmlns:p14="http://schemas.microsoft.com/office/powerpoint/2010/main" val="22780435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E8AF819C-4E92-4DEE-9903-01C87B828B49}" type="slidenum">
              <a:rPr lang="en-GB"/>
              <a:pPr>
                <a:defRPr/>
              </a:pPr>
              <a:t>‹#›</a:t>
            </a:fld>
            <a:endParaRPr lang="en-GB"/>
          </a:p>
        </p:txBody>
      </p:sp>
    </p:spTree>
    <p:extLst>
      <p:ext uri="{BB962C8B-B14F-4D97-AF65-F5344CB8AC3E}">
        <p14:creationId xmlns:p14="http://schemas.microsoft.com/office/powerpoint/2010/main" val="32914640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68BD3B48-03EF-45F6-9F59-30E9234DEC65}" type="slidenum">
              <a:rPr lang="en-GB"/>
              <a:pPr>
                <a:defRPr/>
              </a:pPr>
              <a:t>‹#›</a:t>
            </a:fld>
            <a:endParaRPr lang="en-GB"/>
          </a:p>
        </p:txBody>
      </p:sp>
    </p:spTree>
    <p:extLst>
      <p:ext uri="{BB962C8B-B14F-4D97-AF65-F5344CB8AC3E}">
        <p14:creationId xmlns:p14="http://schemas.microsoft.com/office/powerpoint/2010/main" val="173206117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E086608-4866-443E-A2B7-37F6D2DA934D}" type="slidenum">
              <a:rPr lang="en-GB"/>
              <a:pPr>
                <a:defRPr/>
              </a:pPr>
              <a:t>‹#›</a:t>
            </a:fld>
            <a:endParaRPr lang="en-GB"/>
          </a:p>
        </p:txBody>
      </p:sp>
    </p:spTree>
    <p:extLst>
      <p:ext uri="{BB962C8B-B14F-4D97-AF65-F5344CB8AC3E}">
        <p14:creationId xmlns:p14="http://schemas.microsoft.com/office/powerpoint/2010/main" val="28936050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0923184C-040B-401A-A690-1D063BA3A180}" type="slidenum">
              <a:rPr lang="en-GB"/>
              <a:pPr>
                <a:defRPr/>
              </a:pPr>
              <a:t>‹#›</a:t>
            </a:fld>
            <a:endParaRPr lang="en-GB"/>
          </a:p>
        </p:txBody>
      </p:sp>
    </p:spTree>
    <p:extLst>
      <p:ext uri="{BB962C8B-B14F-4D97-AF65-F5344CB8AC3E}">
        <p14:creationId xmlns:p14="http://schemas.microsoft.com/office/powerpoint/2010/main" val="58344256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8813631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63387859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224798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78ABB5-1E19-1640-A471-81FB20F91C53}" type="slidenum">
              <a:rPr lang="en-US"/>
              <a:pPr>
                <a:defRPr/>
              </a:pPr>
              <a:t>‹#›</a:t>
            </a:fld>
            <a:endParaRPr lang="en-US"/>
          </a:p>
        </p:txBody>
      </p:sp>
    </p:spTree>
    <p:extLst>
      <p:ext uri="{BB962C8B-B14F-4D97-AF65-F5344CB8AC3E}">
        <p14:creationId xmlns:p14="http://schemas.microsoft.com/office/powerpoint/2010/main" val="21140046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342335938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37550999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116801611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349355936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183123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6039485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36626312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24347355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14974843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20097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31B5FE-6CD2-EA46-8547-96A86094AC59}" type="slidenum">
              <a:rPr lang="en-US"/>
              <a:pPr>
                <a:defRPr/>
              </a:pPr>
              <a:t>‹#›</a:t>
            </a:fld>
            <a:endParaRPr lang="en-US"/>
          </a:p>
        </p:txBody>
      </p:sp>
    </p:spTree>
    <p:extLst>
      <p:ext uri="{BB962C8B-B14F-4D97-AF65-F5344CB8AC3E}">
        <p14:creationId xmlns:p14="http://schemas.microsoft.com/office/powerpoint/2010/main" val="12397731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42836677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83653871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7109937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257864428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32982387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356679921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27738709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37698942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103141399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179743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C0E4CE-4692-2B46-8842-D30DE3F56E3B}" type="slidenum">
              <a:rPr lang="en-US"/>
              <a:pPr>
                <a:defRPr/>
              </a:pPr>
              <a:t>‹#›</a:t>
            </a:fld>
            <a:endParaRPr lang="en-US"/>
          </a:p>
        </p:txBody>
      </p:sp>
    </p:spTree>
    <p:extLst>
      <p:ext uri="{BB962C8B-B14F-4D97-AF65-F5344CB8AC3E}">
        <p14:creationId xmlns:p14="http://schemas.microsoft.com/office/powerpoint/2010/main" val="2817356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189351290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8925341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43805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57392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945750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26907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809318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8125498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002664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8199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33F4F7-F2A4-FA49-B51D-909AB64413AC}" type="slidenum">
              <a:rPr lang="en-US"/>
              <a:pPr>
                <a:defRPr/>
              </a:pPr>
              <a:t>‹#›</a:t>
            </a:fld>
            <a:endParaRPr lang="en-US"/>
          </a:p>
        </p:txBody>
      </p:sp>
    </p:spTree>
    <p:extLst>
      <p:ext uri="{BB962C8B-B14F-4D97-AF65-F5344CB8AC3E}">
        <p14:creationId xmlns:p14="http://schemas.microsoft.com/office/powerpoint/2010/main" val="2858540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B73211-AFEB-AD47-A853-5844057FC628}" type="slidenum">
              <a:rPr lang="en-US"/>
              <a:pPr>
                <a:defRPr/>
              </a:pPr>
              <a:t>‹#›</a:t>
            </a:fld>
            <a:endParaRPr lang="en-US"/>
          </a:p>
        </p:txBody>
      </p:sp>
    </p:spTree>
    <p:extLst>
      <p:ext uri="{BB962C8B-B14F-4D97-AF65-F5344CB8AC3E}">
        <p14:creationId xmlns:p14="http://schemas.microsoft.com/office/powerpoint/2010/main" val="204280011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23677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2094325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990166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1833079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275681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5923959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1650621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8090503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0355418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54100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20D83F-4932-8141-88B3-608D7DE48EDA}" type="slidenum">
              <a:rPr lang="en-US"/>
              <a:pPr>
                <a:defRPr/>
              </a:pPr>
              <a:t>‹#›</a:t>
            </a:fld>
            <a:endParaRPr lang="en-US"/>
          </a:p>
        </p:txBody>
      </p:sp>
    </p:spTree>
    <p:extLst>
      <p:ext uri="{BB962C8B-B14F-4D97-AF65-F5344CB8AC3E}">
        <p14:creationId xmlns:p14="http://schemas.microsoft.com/office/powerpoint/2010/main" val="3173918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6234976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6632900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72461886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424332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489096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3754728935"/>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34857609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3728038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4188971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11128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91A2D-CA17-7541-8B0F-79544F1C5DA6}" type="slidenum">
              <a:rPr lang="en-US"/>
              <a:pPr>
                <a:defRPr/>
              </a:pPr>
              <a:t>‹#›</a:t>
            </a:fld>
            <a:endParaRPr lang="en-US"/>
          </a:p>
        </p:txBody>
      </p:sp>
    </p:spTree>
    <p:extLst>
      <p:ext uri="{BB962C8B-B14F-4D97-AF65-F5344CB8AC3E}">
        <p14:creationId xmlns:p14="http://schemas.microsoft.com/office/powerpoint/2010/main" val="301423232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9660102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5238017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760162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032897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71743185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9031022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532568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845641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40709316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83154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E5CA0-A288-8B42-BDE5-00836FAF456D}" type="slidenum">
              <a:rPr lang="en-US"/>
              <a:pPr>
                <a:defRPr/>
              </a:pPr>
              <a:t>‹#›</a:t>
            </a:fld>
            <a:endParaRPr lang="en-US"/>
          </a:p>
        </p:txBody>
      </p:sp>
    </p:spTree>
    <p:extLst>
      <p:ext uri="{BB962C8B-B14F-4D97-AF65-F5344CB8AC3E}">
        <p14:creationId xmlns:p14="http://schemas.microsoft.com/office/powerpoint/2010/main" val="118061205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35092463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526421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767937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94885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95166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120711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319412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553561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423365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0037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2498" name="Rectangle 2"/>
          <p:cNvSpPr>
            <a:spLocks noGrp="1" noChangeArrowheads="1"/>
          </p:cNvSpPr>
          <p:nvPr>
            <p:ph type="ctrTitle"/>
          </p:nvPr>
        </p:nvSpPr>
        <p:spPr>
          <a:xfrm>
            <a:off x="685800" y="2286000"/>
            <a:ext cx="7772400" cy="1143000"/>
          </a:xfrm>
        </p:spPr>
        <p:txBody>
          <a:bodyPr/>
          <a:lstStyle>
            <a:lvl1pPr algn="ctr">
              <a:defRPr/>
            </a:lvl1pPr>
          </a:lstStyle>
          <a:p>
            <a:pPr lvl="0"/>
            <a:r>
              <a:rPr lang="en-US" noProof="0"/>
              <a:t>Click to edit Master title style</a:t>
            </a:r>
          </a:p>
        </p:txBody>
      </p:sp>
      <p:sp>
        <p:nvSpPr>
          <p:cNvPr id="362499"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345BA7-161E-7D44-847C-2CA5A371C6B7}" type="slidenum">
              <a:rPr lang="en-US"/>
              <a:pPr>
                <a:defRPr/>
              </a:pPr>
              <a:t>‹#›</a:t>
            </a:fld>
            <a:endParaRPr lang="en-US"/>
          </a:p>
        </p:txBody>
      </p:sp>
    </p:spTree>
    <p:extLst>
      <p:ext uri="{BB962C8B-B14F-4D97-AF65-F5344CB8AC3E}">
        <p14:creationId xmlns:p14="http://schemas.microsoft.com/office/powerpoint/2010/main" val="8046380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39899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767836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260848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70158538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54216522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026791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17845445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8614559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5490727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35611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32AC2-0ADA-5A46-9955-494BD635868B}" type="slidenum">
              <a:rPr lang="en-US"/>
              <a:pPr>
                <a:defRPr/>
              </a:pPr>
              <a:t>‹#›</a:t>
            </a:fld>
            <a:endParaRPr lang="en-US"/>
          </a:p>
        </p:txBody>
      </p:sp>
    </p:spTree>
    <p:extLst>
      <p:ext uri="{BB962C8B-B14F-4D97-AF65-F5344CB8AC3E}">
        <p14:creationId xmlns:p14="http://schemas.microsoft.com/office/powerpoint/2010/main" val="773330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7451563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517531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02698200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9041708"/>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71374"/>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706956"/>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68614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070148"/>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803614"/>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46757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ABD93-FC3B-EB4D-BC66-3B56CC3109B7}" type="slidenum">
              <a:rPr lang="en-US"/>
              <a:pPr>
                <a:defRPr/>
              </a:pPr>
              <a:t>‹#›</a:t>
            </a:fld>
            <a:endParaRPr lang="en-US"/>
          </a:p>
        </p:txBody>
      </p:sp>
    </p:spTree>
    <p:extLst>
      <p:ext uri="{BB962C8B-B14F-4D97-AF65-F5344CB8AC3E}">
        <p14:creationId xmlns:p14="http://schemas.microsoft.com/office/powerpoint/2010/main" val="196544190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1807328"/>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4273542"/>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705468"/>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500356"/>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0811941"/>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533126023"/>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701705995"/>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523051210"/>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892341569"/>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81150323"/>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4E49D6-9F5E-5B4E-A21D-494E23D79310}" type="slidenum">
              <a:rPr lang="en-US"/>
              <a:pPr>
                <a:defRPr/>
              </a:pPr>
              <a:t>‹#›</a:t>
            </a:fld>
            <a:endParaRPr lang="en-US"/>
          </a:p>
        </p:txBody>
      </p:sp>
    </p:spTree>
    <p:extLst>
      <p:ext uri="{BB962C8B-B14F-4D97-AF65-F5344CB8AC3E}">
        <p14:creationId xmlns:p14="http://schemas.microsoft.com/office/powerpoint/2010/main" val="27274304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51524474"/>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183957137"/>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2037078623"/>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940814526"/>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669567394"/>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985566399"/>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38496206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9465423"/>
      </p:ext>
    </p:extLst>
  </p:cSld>
  <p:clrMapOvr>
    <a:masterClrMapping/>
  </p:clrMapOvr>
  <p:transition spd="slow">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512061"/>
      </p:ext>
    </p:extLst>
  </p:cSld>
  <p:clrMapOvr>
    <a:masterClrMapping/>
  </p:clrMapOvr>
  <p:transition spd="slow">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7854424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F9A212-E93B-5441-B356-035ED0B9B3E8}" type="slidenum">
              <a:rPr lang="en-US"/>
              <a:pPr>
                <a:defRPr/>
              </a:pPr>
              <a:t>‹#›</a:t>
            </a:fld>
            <a:endParaRPr lang="en-US"/>
          </a:p>
        </p:txBody>
      </p:sp>
    </p:spTree>
    <p:extLst>
      <p:ext uri="{BB962C8B-B14F-4D97-AF65-F5344CB8AC3E}">
        <p14:creationId xmlns:p14="http://schemas.microsoft.com/office/powerpoint/2010/main" val="33296080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901990"/>
      </p:ext>
    </p:extLst>
  </p:cSld>
  <p:clrMapOvr>
    <a:masterClrMapping/>
  </p:clrMapOvr>
  <p:transition spd="slow">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849545"/>
      </p:ext>
    </p:extLst>
  </p:cSld>
  <p:clrMapOvr>
    <a:masterClrMapping/>
  </p:clrMapOvr>
  <p:transition spd="slow">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22051749"/>
      </p:ext>
    </p:extLst>
  </p:cSld>
  <p:clrMapOvr>
    <a:masterClrMapping/>
  </p:clrMapOvr>
  <p:transition spd="slow">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38307"/>
      </p:ext>
    </p:extLst>
  </p:cSld>
  <p:clrMapOvr>
    <a:masterClrMapping/>
  </p:clrMapOvr>
  <p:transition spd="slow">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2697323"/>
      </p:ext>
    </p:extLst>
  </p:cSld>
  <p:clrMapOvr>
    <a:masterClrMapping/>
  </p:clrMapOvr>
  <p:transition spd="slow">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9095493"/>
      </p:ext>
    </p:extLst>
  </p:cSld>
  <p:clrMapOvr>
    <a:masterClrMapping/>
  </p:clrMapOvr>
  <p:transition spd="slow">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866849"/>
      </p:ext>
    </p:extLst>
  </p:cSld>
  <p:clrMapOvr>
    <a:masterClrMapping/>
  </p:clrMapOvr>
  <p:transition spd="slow">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482068"/>
      </p:ext>
    </p:extLst>
  </p:cSld>
  <p:clrMapOvr>
    <a:masterClrMapping/>
  </p:clrMapOvr>
  <p:transition spd="slow">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288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097CF261-2D5D-6F48-BBD8-91807B40F52E}" type="slidenum">
              <a:rPr lang="en-US"/>
              <a:pPr>
                <a:defRPr/>
              </a:pPr>
              <a:t>‹#›</a:t>
            </a:fld>
            <a:endParaRPr lang="en-US"/>
          </a:p>
        </p:txBody>
      </p:sp>
    </p:spTree>
    <p:extLst>
      <p:ext uri="{BB962C8B-B14F-4D97-AF65-F5344CB8AC3E}">
        <p14:creationId xmlns:p14="http://schemas.microsoft.com/office/powerpoint/2010/main" val="4093680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8B050F-A357-2E40-8527-5B12BC34F0B8}" type="slidenum">
              <a:rPr lang="en-US"/>
              <a:pPr>
                <a:defRPr/>
              </a:pPr>
              <a:t>‹#›</a:t>
            </a:fld>
            <a:endParaRPr lang="en-US"/>
          </a:p>
        </p:txBody>
      </p:sp>
    </p:spTree>
    <p:extLst>
      <p:ext uri="{BB962C8B-B14F-4D97-AF65-F5344CB8AC3E}">
        <p14:creationId xmlns:p14="http://schemas.microsoft.com/office/powerpoint/2010/main" val="26486593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B9824D9-7BA5-CF42-83A1-2C4255E6D280}" type="slidenum">
              <a:rPr lang="en-US"/>
              <a:pPr>
                <a:defRPr/>
              </a:pPr>
              <a:t>‹#›</a:t>
            </a:fld>
            <a:endParaRPr lang="en-US"/>
          </a:p>
        </p:txBody>
      </p:sp>
    </p:spTree>
    <p:extLst>
      <p:ext uri="{BB962C8B-B14F-4D97-AF65-F5344CB8AC3E}">
        <p14:creationId xmlns:p14="http://schemas.microsoft.com/office/powerpoint/2010/main" val="11858527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ECF449AA-194E-6444-9D1A-CFB6DD82D980}" type="slidenum">
              <a:rPr lang="en-US"/>
              <a:pPr>
                <a:defRPr/>
              </a:pPr>
              <a:t>‹#›</a:t>
            </a:fld>
            <a:endParaRPr lang="en-US"/>
          </a:p>
        </p:txBody>
      </p:sp>
    </p:spTree>
    <p:extLst>
      <p:ext uri="{BB962C8B-B14F-4D97-AF65-F5344CB8AC3E}">
        <p14:creationId xmlns:p14="http://schemas.microsoft.com/office/powerpoint/2010/main" val="288640162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CF372176-3AF5-2945-9B0B-3C141429363B}" type="slidenum">
              <a:rPr lang="en-US"/>
              <a:pPr>
                <a:defRPr/>
              </a:pPr>
              <a:t>‹#›</a:t>
            </a:fld>
            <a:endParaRPr lang="en-US"/>
          </a:p>
        </p:txBody>
      </p:sp>
    </p:spTree>
    <p:extLst>
      <p:ext uri="{BB962C8B-B14F-4D97-AF65-F5344CB8AC3E}">
        <p14:creationId xmlns:p14="http://schemas.microsoft.com/office/powerpoint/2010/main" val="35825794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9F457A52-2488-724A-B06E-5FA37FF0A7F7}" type="slidenum">
              <a:rPr lang="en-US"/>
              <a:pPr>
                <a:defRPr/>
              </a:pPr>
              <a:t>‹#›</a:t>
            </a:fld>
            <a:endParaRPr lang="en-US"/>
          </a:p>
        </p:txBody>
      </p:sp>
    </p:spTree>
    <p:extLst>
      <p:ext uri="{BB962C8B-B14F-4D97-AF65-F5344CB8AC3E}">
        <p14:creationId xmlns:p14="http://schemas.microsoft.com/office/powerpoint/2010/main" val="42083183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605863E7-A73B-E841-8F7C-CC97D97BF6EC}" type="slidenum">
              <a:rPr lang="en-US"/>
              <a:pPr>
                <a:defRPr/>
              </a:pPr>
              <a:t>‹#›</a:t>
            </a:fld>
            <a:endParaRPr lang="en-US"/>
          </a:p>
        </p:txBody>
      </p:sp>
    </p:spTree>
    <p:extLst>
      <p:ext uri="{BB962C8B-B14F-4D97-AF65-F5344CB8AC3E}">
        <p14:creationId xmlns:p14="http://schemas.microsoft.com/office/powerpoint/2010/main" val="281352709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80390BF3-A95B-0349-8AC0-E92CDB33825E}" type="slidenum">
              <a:rPr lang="en-US"/>
              <a:pPr>
                <a:defRPr/>
              </a:pPr>
              <a:t>‹#›</a:t>
            </a:fld>
            <a:endParaRPr lang="en-US"/>
          </a:p>
        </p:txBody>
      </p:sp>
    </p:spTree>
    <p:extLst>
      <p:ext uri="{BB962C8B-B14F-4D97-AF65-F5344CB8AC3E}">
        <p14:creationId xmlns:p14="http://schemas.microsoft.com/office/powerpoint/2010/main" val="291278984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C5F02E40-401E-654A-863C-78B9834FCC2D}" type="slidenum">
              <a:rPr lang="en-US"/>
              <a:pPr>
                <a:defRPr/>
              </a:pPr>
              <a:t>‹#›</a:t>
            </a:fld>
            <a:endParaRPr lang="en-US"/>
          </a:p>
        </p:txBody>
      </p:sp>
    </p:spTree>
    <p:extLst>
      <p:ext uri="{BB962C8B-B14F-4D97-AF65-F5344CB8AC3E}">
        <p14:creationId xmlns:p14="http://schemas.microsoft.com/office/powerpoint/2010/main" val="37570832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DB8484E9-177C-C141-BE6B-02B9ABC50133}" type="slidenum">
              <a:rPr lang="en-US"/>
              <a:pPr>
                <a:defRPr/>
              </a:pPr>
              <a:t>‹#›</a:t>
            </a:fld>
            <a:endParaRPr lang="en-US"/>
          </a:p>
        </p:txBody>
      </p:sp>
    </p:spTree>
    <p:extLst>
      <p:ext uri="{BB962C8B-B14F-4D97-AF65-F5344CB8AC3E}">
        <p14:creationId xmlns:p14="http://schemas.microsoft.com/office/powerpoint/2010/main" val="259271919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A3621164-51C5-7442-A40F-530D9A44C036}" type="slidenum">
              <a:rPr lang="en-US"/>
              <a:pPr>
                <a:defRPr/>
              </a:pPr>
              <a:t>‹#›</a:t>
            </a:fld>
            <a:endParaRPr lang="en-US"/>
          </a:p>
        </p:txBody>
      </p:sp>
    </p:spTree>
    <p:extLst>
      <p:ext uri="{BB962C8B-B14F-4D97-AF65-F5344CB8AC3E}">
        <p14:creationId xmlns:p14="http://schemas.microsoft.com/office/powerpoint/2010/main" val="21093610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1"/>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lgn="ct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29178EF-8A55-9B44-BB41-E1EF82C38AAC}" type="slidenum">
              <a:rPr lang="en-US"/>
              <a:pPr>
                <a:defRPr/>
              </a:pPr>
              <a:t>‹#›</a:t>
            </a:fld>
            <a:endParaRPr lang="en-US"/>
          </a:p>
        </p:txBody>
      </p:sp>
    </p:spTree>
    <p:extLst>
      <p:ext uri="{BB962C8B-B14F-4D97-AF65-F5344CB8AC3E}">
        <p14:creationId xmlns:p14="http://schemas.microsoft.com/office/powerpoint/2010/main" val="247957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6661B4-3972-7D42-B2B1-4CCC6BC3896C}" type="slidenum">
              <a:rPr lang="en-US"/>
              <a:pPr>
                <a:defRPr/>
              </a:pPr>
              <a:t>‹#›</a:t>
            </a:fld>
            <a:endParaRPr lang="en-US"/>
          </a:p>
        </p:txBody>
      </p:sp>
    </p:spTree>
    <p:extLst>
      <p:ext uri="{BB962C8B-B14F-4D97-AF65-F5344CB8AC3E}">
        <p14:creationId xmlns:p14="http://schemas.microsoft.com/office/powerpoint/2010/main" val="1177130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1377C7-9AC2-774E-A785-709D0F395D60}" type="slidenum">
              <a:rPr lang="en-US"/>
              <a:pPr>
                <a:defRPr/>
              </a:pPr>
              <a:t>‹#›</a:t>
            </a:fld>
            <a:endParaRPr lang="en-US"/>
          </a:p>
        </p:txBody>
      </p:sp>
    </p:spTree>
    <p:extLst>
      <p:ext uri="{BB962C8B-B14F-4D97-AF65-F5344CB8AC3E}">
        <p14:creationId xmlns:p14="http://schemas.microsoft.com/office/powerpoint/2010/main" val="8316018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Arial" pitchFamily="-112" charset="0"/>
                <a:ea typeface="+mn-ea"/>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52B8E08E-A628-4430-A297-93CA296F65F0}" type="slidenum">
              <a:rPr lang="en-US"/>
              <a:pPr>
                <a:defRPr/>
              </a:pPr>
              <a:t>‹#›</a:t>
            </a:fld>
            <a:endParaRPr lang="en-US"/>
          </a:p>
        </p:txBody>
      </p:sp>
    </p:spTree>
    <p:extLst>
      <p:ext uri="{BB962C8B-B14F-4D97-AF65-F5344CB8AC3E}">
        <p14:creationId xmlns:p14="http://schemas.microsoft.com/office/powerpoint/2010/main" val="22077096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F2169C7C-2FBB-42AE-A7E6-F388EDEAF3E4}" type="slidenum">
              <a:rPr lang="en-US"/>
              <a:pPr>
                <a:defRPr/>
              </a:pPr>
              <a:t>‹#›</a:t>
            </a:fld>
            <a:endParaRPr lang="en-US"/>
          </a:p>
        </p:txBody>
      </p:sp>
    </p:spTree>
    <p:extLst>
      <p:ext uri="{BB962C8B-B14F-4D97-AF65-F5344CB8AC3E}">
        <p14:creationId xmlns:p14="http://schemas.microsoft.com/office/powerpoint/2010/main" val="88224011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4DE5C063-1B9B-495A-AE9D-D8D3F59E842C}" type="slidenum">
              <a:rPr lang="en-US"/>
              <a:pPr>
                <a:defRPr/>
              </a:pPr>
              <a:t>‹#›</a:t>
            </a:fld>
            <a:endParaRPr lang="en-US"/>
          </a:p>
        </p:txBody>
      </p:sp>
    </p:spTree>
    <p:extLst>
      <p:ext uri="{BB962C8B-B14F-4D97-AF65-F5344CB8AC3E}">
        <p14:creationId xmlns:p14="http://schemas.microsoft.com/office/powerpoint/2010/main" val="199308281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1CCB7E2B-D93B-4200-8EF8-ACD84AD37D45}" type="slidenum">
              <a:rPr lang="en-US"/>
              <a:pPr>
                <a:defRPr/>
              </a:pPr>
              <a:t>‹#›</a:t>
            </a:fld>
            <a:endParaRPr lang="en-US"/>
          </a:p>
        </p:txBody>
      </p:sp>
    </p:spTree>
    <p:extLst>
      <p:ext uri="{BB962C8B-B14F-4D97-AF65-F5344CB8AC3E}">
        <p14:creationId xmlns:p14="http://schemas.microsoft.com/office/powerpoint/2010/main" val="363636449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8"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BF7AACE6-AED1-4333-8A87-32BFAC6BE8D2}" type="slidenum">
              <a:rPr lang="en-US"/>
              <a:pPr>
                <a:defRPr/>
              </a:pPr>
              <a:t>‹#›</a:t>
            </a:fld>
            <a:endParaRPr lang="en-US"/>
          </a:p>
        </p:txBody>
      </p:sp>
    </p:spTree>
    <p:extLst>
      <p:ext uri="{BB962C8B-B14F-4D97-AF65-F5344CB8AC3E}">
        <p14:creationId xmlns:p14="http://schemas.microsoft.com/office/powerpoint/2010/main" val="135858154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3A5AEFF9-B15B-4F53-936D-C42B7B36D5FC}" type="slidenum">
              <a:rPr lang="en-US"/>
              <a:pPr>
                <a:defRPr/>
              </a:pPr>
              <a:t>‹#›</a:t>
            </a:fld>
            <a:endParaRPr lang="en-US"/>
          </a:p>
        </p:txBody>
      </p:sp>
    </p:spTree>
    <p:extLst>
      <p:ext uri="{BB962C8B-B14F-4D97-AF65-F5344CB8AC3E}">
        <p14:creationId xmlns:p14="http://schemas.microsoft.com/office/powerpoint/2010/main" val="234918737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3"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BF93D8D0-2B65-4E9B-9EA2-920A6E2A9270}" type="slidenum">
              <a:rPr lang="en-US"/>
              <a:pPr>
                <a:defRPr/>
              </a:pPr>
              <a:t>‹#›</a:t>
            </a:fld>
            <a:endParaRPr lang="en-US"/>
          </a:p>
        </p:txBody>
      </p:sp>
    </p:spTree>
    <p:extLst>
      <p:ext uri="{BB962C8B-B14F-4D97-AF65-F5344CB8AC3E}">
        <p14:creationId xmlns:p14="http://schemas.microsoft.com/office/powerpoint/2010/main" val="119988525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367019F6-0471-40E1-AB1E-5A8A116FF166}" type="slidenum">
              <a:rPr lang="en-US"/>
              <a:pPr>
                <a:defRPr/>
              </a:pPr>
              <a:t>‹#›</a:t>
            </a:fld>
            <a:endParaRPr lang="en-US"/>
          </a:p>
        </p:txBody>
      </p:sp>
    </p:spTree>
    <p:extLst>
      <p:ext uri="{BB962C8B-B14F-4D97-AF65-F5344CB8AC3E}">
        <p14:creationId xmlns:p14="http://schemas.microsoft.com/office/powerpoint/2010/main" val="292835686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7B4A4061-CC27-4423-B0F6-282E84A3C0D4}" type="slidenum">
              <a:rPr lang="en-US"/>
              <a:pPr>
                <a:defRPr/>
              </a:pPr>
              <a:t>‹#›</a:t>
            </a:fld>
            <a:endParaRPr lang="en-US"/>
          </a:p>
        </p:txBody>
      </p:sp>
    </p:spTree>
    <p:extLst>
      <p:ext uri="{BB962C8B-B14F-4D97-AF65-F5344CB8AC3E}">
        <p14:creationId xmlns:p14="http://schemas.microsoft.com/office/powerpoint/2010/main" val="345425343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74E368EF-43CE-4831-9D4A-3CDBCD042D5C}" type="slidenum">
              <a:rPr lang="en-US"/>
              <a:pPr>
                <a:defRPr/>
              </a:pPr>
              <a:t>‹#›</a:t>
            </a:fld>
            <a:endParaRPr lang="en-US"/>
          </a:p>
        </p:txBody>
      </p:sp>
    </p:spTree>
    <p:extLst>
      <p:ext uri="{BB962C8B-B14F-4D97-AF65-F5344CB8AC3E}">
        <p14:creationId xmlns:p14="http://schemas.microsoft.com/office/powerpoint/2010/main" val="1852079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9136B1-6478-D04F-981F-BDA03B1AEFBC}" type="slidenum">
              <a:rPr lang="en-US"/>
              <a:pPr>
                <a:defRPr/>
              </a:pPr>
              <a:t>‹#›</a:t>
            </a:fld>
            <a:endParaRPr lang="en-US"/>
          </a:p>
        </p:txBody>
      </p:sp>
    </p:spTree>
    <p:extLst>
      <p:ext uri="{BB962C8B-B14F-4D97-AF65-F5344CB8AC3E}">
        <p14:creationId xmlns:p14="http://schemas.microsoft.com/office/powerpoint/2010/main" val="10074481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29581139-E708-4DF0-8CA2-98AB8B9079AD}" type="slidenum">
              <a:rPr lang="en-US"/>
              <a:pPr>
                <a:defRPr/>
              </a:pPr>
              <a:t>‹#›</a:t>
            </a:fld>
            <a:endParaRPr lang="en-US"/>
          </a:p>
        </p:txBody>
      </p:sp>
    </p:spTree>
    <p:extLst>
      <p:ext uri="{BB962C8B-B14F-4D97-AF65-F5344CB8AC3E}">
        <p14:creationId xmlns:p14="http://schemas.microsoft.com/office/powerpoint/2010/main" val="15564359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atin typeface="Arial" pitchFamily="-112" charset="0"/>
                <a:ea typeface="+mn-ea"/>
              </a:defRPr>
            </a:lvl1pPr>
          </a:lstStyle>
          <a:p>
            <a:pPr>
              <a:defRPr/>
            </a:pPr>
            <a:endParaRPr lang="en-US"/>
          </a:p>
        </p:txBody>
      </p:sp>
      <p:sp>
        <p:nvSpPr>
          <p:cNvPr id="6" name="Rectangle 45"/>
          <p:cNvSpPr>
            <a:spLocks noGrp="1" noChangeArrowheads="1"/>
          </p:cNvSpPr>
          <p:nvPr>
            <p:ph type="ftr" sz="quarter" idx="11"/>
          </p:nvPr>
        </p:nvSpPr>
        <p:spPr/>
        <p:txBody>
          <a:bodyPr/>
          <a:lstStyle>
            <a:lvl1pPr>
              <a:defRPr>
                <a:latin typeface="Arial" pitchFamily="-112" charset="0"/>
                <a:ea typeface="+mn-ea"/>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Arial"/>
                <a:ea typeface="ＭＳ Ｐゴシック" charset="0"/>
                <a:cs typeface="ＭＳ Ｐゴシック" charset="0"/>
              </a:defRPr>
            </a:lvl1pPr>
          </a:lstStyle>
          <a:p>
            <a:pPr>
              <a:defRPr/>
            </a:pPr>
            <a:fld id="{A940A39F-E711-4704-B1E9-9C1C60C5E3F2}" type="slidenum">
              <a:rPr lang="en-US"/>
              <a:pPr>
                <a:defRPr/>
              </a:pPr>
              <a:t>‹#›</a:t>
            </a:fld>
            <a:endParaRPr lang="en-US"/>
          </a:p>
        </p:txBody>
      </p:sp>
    </p:spTree>
    <p:extLst>
      <p:ext uri="{BB962C8B-B14F-4D97-AF65-F5344CB8AC3E}">
        <p14:creationId xmlns:p14="http://schemas.microsoft.com/office/powerpoint/2010/main" val="6366775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851726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620430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9554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16607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75754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2478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3454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43134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73810D-A769-A84B-800A-9B8054814D80}" type="slidenum">
              <a:rPr lang="en-US"/>
              <a:pPr>
                <a:defRPr/>
              </a:pPr>
              <a:t>‹#›</a:t>
            </a:fld>
            <a:endParaRPr lang="en-US"/>
          </a:p>
        </p:txBody>
      </p:sp>
    </p:spTree>
    <p:extLst>
      <p:ext uri="{BB962C8B-B14F-4D97-AF65-F5344CB8AC3E}">
        <p14:creationId xmlns:p14="http://schemas.microsoft.com/office/powerpoint/2010/main" val="723479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83691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97293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9258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094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210947" name="Rectangle 1027"/>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1F99CCD-F36B-254C-BDE7-46BC05B3351B}" type="slidenum">
              <a:rPr lang="en-US"/>
              <a:pPr>
                <a:defRPr/>
              </a:pPr>
              <a:t>‹#›</a:t>
            </a:fld>
            <a:endParaRPr lang="en-US"/>
          </a:p>
        </p:txBody>
      </p:sp>
    </p:spTree>
    <p:extLst>
      <p:ext uri="{BB962C8B-B14F-4D97-AF65-F5344CB8AC3E}">
        <p14:creationId xmlns:p14="http://schemas.microsoft.com/office/powerpoint/2010/main" val="161805738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3C0A9C1-4B25-B64A-BA53-0329329F5A19}" type="slidenum">
              <a:rPr lang="en-US"/>
              <a:pPr>
                <a:defRPr/>
              </a:pPr>
              <a:t>‹#›</a:t>
            </a:fld>
            <a:endParaRPr lang="en-US"/>
          </a:p>
        </p:txBody>
      </p:sp>
    </p:spTree>
    <p:extLst>
      <p:ext uri="{BB962C8B-B14F-4D97-AF65-F5344CB8AC3E}">
        <p14:creationId xmlns:p14="http://schemas.microsoft.com/office/powerpoint/2010/main" val="140281935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5F53C12-A55E-184D-8F9F-1DC20EE8BC63}" type="slidenum">
              <a:rPr lang="en-US"/>
              <a:pPr>
                <a:defRPr/>
              </a:pPr>
              <a:t>‹#›</a:t>
            </a:fld>
            <a:endParaRPr lang="en-US"/>
          </a:p>
        </p:txBody>
      </p:sp>
    </p:spTree>
    <p:extLst>
      <p:ext uri="{BB962C8B-B14F-4D97-AF65-F5344CB8AC3E}">
        <p14:creationId xmlns:p14="http://schemas.microsoft.com/office/powerpoint/2010/main" val="10685151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ADA3E2-ADD9-DC4D-AEC9-289B46DE8A3B}" type="slidenum">
              <a:rPr lang="en-US"/>
              <a:pPr>
                <a:defRPr/>
              </a:pPr>
              <a:t>‹#›</a:t>
            </a:fld>
            <a:endParaRPr lang="en-US"/>
          </a:p>
        </p:txBody>
      </p:sp>
    </p:spTree>
    <p:extLst>
      <p:ext uri="{BB962C8B-B14F-4D97-AF65-F5344CB8AC3E}">
        <p14:creationId xmlns:p14="http://schemas.microsoft.com/office/powerpoint/2010/main" val="5164789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81C99AD1-1F48-3A48-A32C-B1E1CD3F43C5}" type="slidenum">
              <a:rPr lang="en-US"/>
              <a:pPr>
                <a:defRPr/>
              </a:pPr>
              <a:t>‹#›</a:t>
            </a:fld>
            <a:endParaRPr lang="en-US"/>
          </a:p>
        </p:txBody>
      </p:sp>
    </p:spTree>
    <p:extLst>
      <p:ext uri="{BB962C8B-B14F-4D97-AF65-F5344CB8AC3E}">
        <p14:creationId xmlns:p14="http://schemas.microsoft.com/office/powerpoint/2010/main" val="409513162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3C989F3-5B86-E340-8399-322C1AE893C5}" type="slidenum">
              <a:rPr lang="en-US"/>
              <a:pPr>
                <a:defRPr/>
              </a:pPr>
              <a:t>‹#›</a:t>
            </a:fld>
            <a:endParaRPr lang="en-US"/>
          </a:p>
        </p:txBody>
      </p:sp>
    </p:spTree>
    <p:extLst>
      <p:ext uri="{BB962C8B-B14F-4D97-AF65-F5344CB8AC3E}">
        <p14:creationId xmlns:p14="http://schemas.microsoft.com/office/powerpoint/2010/main" val="10306167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4CD8EBF9-BD98-8A47-AE43-EBD74EBA422F}" type="slidenum">
              <a:rPr lang="en-US"/>
              <a:pPr>
                <a:defRPr/>
              </a:pPr>
              <a:t>‹#›</a:t>
            </a:fld>
            <a:endParaRPr lang="en-US"/>
          </a:p>
        </p:txBody>
      </p:sp>
    </p:spTree>
    <p:extLst>
      <p:ext uri="{BB962C8B-B14F-4D97-AF65-F5344CB8AC3E}">
        <p14:creationId xmlns:p14="http://schemas.microsoft.com/office/powerpoint/2010/main" val="1046856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48650-8648-7141-8B3C-5B65F90A68AA}" type="slidenum">
              <a:rPr lang="en-US"/>
              <a:pPr>
                <a:defRPr/>
              </a:pPr>
              <a:t>‹#›</a:t>
            </a:fld>
            <a:endParaRPr lang="en-US"/>
          </a:p>
        </p:txBody>
      </p:sp>
    </p:spTree>
    <p:extLst>
      <p:ext uri="{BB962C8B-B14F-4D97-AF65-F5344CB8AC3E}">
        <p14:creationId xmlns:p14="http://schemas.microsoft.com/office/powerpoint/2010/main" val="411429878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345C25D-25DB-9E42-A4F9-B6DA4D984928}" type="slidenum">
              <a:rPr lang="en-US"/>
              <a:pPr>
                <a:defRPr/>
              </a:pPr>
              <a:t>‹#›</a:t>
            </a:fld>
            <a:endParaRPr lang="en-US"/>
          </a:p>
        </p:txBody>
      </p:sp>
    </p:spTree>
    <p:extLst>
      <p:ext uri="{BB962C8B-B14F-4D97-AF65-F5344CB8AC3E}">
        <p14:creationId xmlns:p14="http://schemas.microsoft.com/office/powerpoint/2010/main" val="192720130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09F50EF-3F12-2F40-9858-D8B62430B589}" type="slidenum">
              <a:rPr lang="en-US"/>
              <a:pPr>
                <a:defRPr/>
              </a:pPr>
              <a:t>‹#›</a:t>
            </a:fld>
            <a:endParaRPr lang="en-US"/>
          </a:p>
        </p:txBody>
      </p:sp>
    </p:spTree>
    <p:extLst>
      <p:ext uri="{BB962C8B-B14F-4D97-AF65-F5344CB8AC3E}">
        <p14:creationId xmlns:p14="http://schemas.microsoft.com/office/powerpoint/2010/main" val="13491872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F901E5F-2434-4146-BA11-D8516CFA8611}" type="slidenum">
              <a:rPr lang="en-US"/>
              <a:pPr>
                <a:defRPr/>
              </a:pPr>
              <a:t>‹#›</a:t>
            </a:fld>
            <a:endParaRPr lang="en-US"/>
          </a:p>
        </p:txBody>
      </p:sp>
    </p:spTree>
    <p:extLst>
      <p:ext uri="{BB962C8B-B14F-4D97-AF65-F5344CB8AC3E}">
        <p14:creationId xmlns:p14="http://schemas.microsoft.com/office/powerpoint/2010/main" val="7619934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F7F44B5-5EFC-7949-9D28-F39166E24DBB}" type="slidenum">
              <a:rPr lang="en-US"/>
              <a:pPr>
                <a:defRPr/>
              </a:pPr>
              <a:t>‹#›</a:t>
            </a:fld>
            <a:endParaRPr lang="en-US"/>
          </a:p>
        </p:txBody>
      </p:sp>
    </p:spTree>
    <p:extLst>
      <p:ext uri="{BB962C8B-B14F-4D97-AF65-F5344CB8AC3E}">
        <p14:creationId xmlns:p14="http://schemas.microsoft.com/office/powerpoint/2010/main" val="206822216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4" y="1"/>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a:solidFill>
                  <a:srgbClr val="000000"/>
                </a:solidFill>
              </a:endParaRPr>
            </a:p>
          </p:txBody>
        </p:sp>
      </p:grpSp>
      <p:sp>
        <p:nvSpPr>
          <p:cNvPr id="68" name="Rectangle 66"/>
          <p:cNvSpPr>
            <a:spLocks noChangeArrowheads="1"/>
          </p:cNvSpPr>
          <p:nvPr/>
        </p:nvSpPr>
        <p:spPr bwMode="auto">
          <a:xfrm>
            <a:off x="3505201"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5" y="1447801"/>
            <a:ext cx="7678737" cy="1081088"/>
          </a:xfrm>
        </p:spPr>
        <p:txBody>
          <a:bodyPr/>
          <a:lstStyle>
            <a:lvl1pPr algn="r">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6"/>
            <a:ext cx="4437063"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9261743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570"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09571"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EC75C6-5CBD-C244-AC86-640694030CE5}" type="slidenum">
              <a:rPr lang="en-US"/>
              <a:pPr>
                <a:defRPr/>
              </a:pPr>
              <a:t>‹#›</a:t>
            </a:fld>
            <a:endParaRPr lang="en-US"/>
          </a:p>
        </p:txBody>
      </p:sp>
    </p:spTree>
    <p:extLst>
      <p:ext uri="{BB962C8B-B14F-4D97-AF65-F5344CB8AC3E}">
        <p14:creationId xmlns:p14="http://schemas.microsoft.com/office/powerpoint/2010/main" val="347665750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BB828-A9E5-A249-AC96-1F111443D4F9}" type="slidenum">
              <a:rPr lang="en-US"/>
              <a:pPr>
                <a:defRPr/>
              </a:pPr>
              <a:t>‹#›</a:t>
            </a:fld>
            <a:endParaRPr lang="en-US"/>
          </a:p>
        </p:txBody>
      </p:sp>
    </p:spTree>
    <p:extLst>
      <p:ext uri="{BB962C8B-B14F-4D97-AF65-F5344CB8AC3E}">
        <p14:creationId xmlns:p14="http://schemas.microsoft.com/office/powerpoint/2010/main" val="52201525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873A94-897B-564C-AE6A-767C80406FE9}" type="slidenum">
              <a:rPr lang="en-US"/>
              <a:pPr>
                <a:defRPr/>
              </a:pPr>
              <a:t>‹#›</a:t>
            </a:fld>
            <a:endParaRPr lang="en-US"/>
          </a:p>
        </p:txBody>
      </p:sp>
    </p:spTree>
    <p:extLst>
      <p:ext uri="{BB962C8B-B14F-4D97-AF65-F5344CB8AC3E}">
        <p14:creationId xmlns:p14="http://schemas.microsoft.com/office/powerpoint/2010/main" val="346949866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2A27CD-1E63-CC4B-916A-6DCCFEDEBFB2}" type="slidenum">
              <a:rPr lang="en-US"/>
              <a:pPr>
                <a:defRPr/>
              </a:pPr>
              <a:t>‹#›</a:t>
            </a:fld>
            <a:endParaRPr lang="en-US"/>
          </a:p>
        </p:txBody>
      </p:sp>
    </p:spTree>
    <p:extLst>
      <p:ext uri="{BB962C8B-B14F-4D97-AF65-F5344CB8AC3E}">
        <p14:creationId xmlns:p14="http://schemas.microsoft.com/office/powerpoint/2010/main" val="94729551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20D95CE-BC4D-F84A-937E-E8406CF55C0E}" type="slidenum">
              <a:rPr lang="en-US"/>
              <a:pPr>
                <a:defRPr/>
              </a:pPr>
              <a:t>‹#›</a:t>
            </a:fld>
            <a:endParaRPr lang="en-US"/>
          </a:p>
        </p:txBody>
      </p:sp>
    </p:spTree>
    <p:extLst>
      <p:ext uri="{BB962C8B-B14F-4D97-AF65-F5344CB8AC3E}">
        <p14:creationId xmlns:p14="http://schemas.microsoft.com/office/powerpoint/2010/main" val="2726826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99847-96CF-134D-B9BF-CFC237920858}" type="slidenum">
              <a:rPr lang="en-US"/>
              <a:pPr>
                <a:defRPr/>
              </a:pPr>
              <a:t>‹#›</a:t>
            </a:fld>
            <a:endParaRPr lang="en-US"/>
          </a:p>
        </p:txBody>
      </p:sp>
    </p:spTree>
    <p:extLst>
      <p:ext uri="{BB962C8B-B14F-4D97-AF65-F5344CB8AC3E}">
        <p14:creationId xmlns:p14="http://schemas.microsoft.com/office/powerpoint/2010/main" val="286346698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BE6B18-B396-E44F-A780-63483D41A694}" type="slidenum">
              <a:rPr lang="en-US"/>
              <a:pPr>
                <a:defRPr/>
              </a:pPr>
              <a:t>‹#›</a:t>
            </a:fld>
            <a:endParaRPr lang="en-US"/>
          </a:p>
        </p:txBody>
      </p:sp>
    </p:spTree>
    <p:extLst>
      <p:ext uri="{BB962C8B-B14F-4D97-AF65-F5344CB8AC3E}">
        <p14:creationId xmlns:p14="http://schemas.microsoft.com/office/powerpoint/2010/main" val="35213133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5A5CC1-AF72-8244-B227-6A1097337787}" type="slidenum">
              <a:rPr lang="en-US"/>
              <a:pPr>
                <a:defRPr/>
              </a:pPr>
              <a:t>‹#›</a:t>
            </a:fld>
            <a:endParaRPr lang="en-US"/>
          </a:p>
        </p:txBody>
      </p:sp>
    </p:spTree>
    <p:extLst>
      <p:ext uri="{BB962C8B-B14F-4D97-AF65-F5344CB8AC3E}">
        <p14:creationId xmlns:p14="http://schemas.microsoft.com/office/powerpoint/2010/main" val="82610003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9B19B2-4CA3-CA44-B902-4120C8878FA1}" type="slidenum">
              <a:rPr lang="en-US"/>
              <a:pPr>
                <a:defRPr/>
              </a:pPr>
              <a:t>‹#›</a:t>
            </a:fld>
            <a:endParaRPr lang="en-US"/>
          </a:p>
        </p:txBody>
      </p:sp>
    </p:spTree>
    <p:extLst>
      <p:ext uri="{BB962C8B-B14F-4D97-AF65-F5344CB8AC3E}">
        <p14:creationId xmlns:p14="http://schemas.microsoft.com/office/powerpoint/2010/main" val="197039457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F9F7E9-4709-4242-B5F3-7C809E87F97A}" type="slidenum">
              <a:rPr lang="en-US"/>
              <a:pPr>
                <a:defRPr/>
              </a:pPr>
              <a:t>‹#›</a:t>
            </a:fld>
            <a:endParaRPr lang="en-US"/>
          </a:p>
        </p:txBody>
      </p:sp>
    </p:spTree>
    <p:extLst>
      <p:ext uri="{BB962C8B-B14F-4D97-AF65-F5344CB8AC3E}">
        <p14:creationId xmlns:p14="http://schemas.microsoft.com/office/powerpoint/2010/main" val="253443864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13AFBF-EBD1-9D41-B54B-DE5EE6E301C4}" type="slidenum">
              <a:rPr lang="en-US"/>
              <a:pPr>
                <a:defRPr/>
              </a:pPr>
              <a:t>‹#›</a:t>
            </a:fld>
            <a:endParaRPr lang="en-US"/>
          </a:p>
        </p:txBody>
      </p:sp>
    </p:spTree>
    <p:extLst>
      <p:ext uri="{BB962C8B-B14F-4D97-AF65-F5344CB8AC3E}">
        <p14:creationId xmlns:p14="http://schemas.microsoft.com/office/powerpoint/2010/main" val="174470405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DC70A-78D4-284F-850E-41788886E881}" type="slidenum">
              <a:rPr lang="en-US"/>
              <a:pPr>
                <a:defRPr/>
              </a:pPr>
              <a:t>‹#›</a:t>
            </a:fld>
            <a:endParaRPr lang="en-US"/>
          </a:p>
        </p:txBody>
      </p:sp>
    </p:spTree>
    <p:extLst>
      <p:ext uri="{BB962C8B-B14F-4D97-AF65-F5344CB8AC3E}">
        <p14:creationId xmlns:p14="http://schemas.microsoft.com/office/powerpoint/2010/main" val="142650178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3062717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9284257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258823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191292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04BD03-63E7-A84C-9CE9-C8CC759245A2}" type="slidenum">
              <a:rPr lang="en-US"/>
              <a:pPr>
                <a:defRPr/>
              </a:pPr>
              <a:t>‹#›</a:t>
            </a:fld>
            <a:endParaRPr lang="en-US"/>
          </a:p>
        </p:txBody>
      </p:sp>
    </p:spTree>
    <p:extLst>
      <p:ext uri="{BB962C8B-B14F-4D97-AF65-F5344CB8AC3E}">
        <p14:creationId xmlns:p14="http://schemas.microsoft.com/office/powerpoint/2010/main" val="37058253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803362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9746998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8014246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1187079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1152731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9314943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6120690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3244588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875757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233260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35F16-B25F-2846-9495-32C42D7AC73D}" type="slidenum">
              <a:rPr lang="en-US"/>
              <a:pPr>
                <a:defRPr/>
              </a:pPr>
              <a:t>‹#›</a:t>
            </a:fld>
            <a:endParaRPr lang="en-US"/>
          </a:p>
        </p:txBody>
      </p:sp>
    </p:spTree>
    <p:extLst>
      <p:ext uri="{BB962C8B-B14F-4D97-AF65-F5344CB8AC3E}">
        <p14:creationId xmlns:p14="http://schemas.microsoft.com/office/powerpoint/2010/main" val="420013013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63906602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263471188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04738758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217422164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420629432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199746274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12387266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235482769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332310938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4026048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A933A-CAF2-BB43-821C-4C11360B9049}" type="slidenum">
              <a:rPr lang="en-US"/>
              <a:pPr>
                <a:defRPr/>
              </a:pPr>
              <a:t>‹#›</a:t>
            </a:fld>
            <a:endParaRPr lang="en-US"/>
          </a:p>
        </p:txBody>
      </p:sp>
    </p:spTree>
    <p:extLst>
      <p:ext uri="{BB962C8B-B14F-4D97-AF65-F5344CB8AC3E}">
        <p14:creationId xmlns:p14="http://schemas.microsoft.com/office/powerpoint/2010/main" val="76893952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156807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649FD5-264A-AB4F-B7BD-A0303108C32D}" type="slidenum">
              <a:rPr lang="en-US"/>
              <a:pPr>
                <a:defRPr/>
              </a:pPr>
              <a:t>‹#›</a:t>
            </a:fld>
            <a:endParaRPr lang="en-US"/>
          </a:p>
        </p:txBody>
      </p:sp>
    </p:spTree>
    <p:extLst>
      <p:ext uri="{BB962C8B-B14F-4D97-AF65-F5344CB8AC3E}">
        <p14:creationId xmlns:p14="http://schemas.microsoft.com/office/powerpoint/2010/main" val="334727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868D7F-9081-2243-98AC-0FEC7F2438ED}" type="slidenum">
              <a:rPr lang="en-US"/>
              <a:pPr>
                <a:defRPr/>
              </a:pPr>
              <a:t>‹#›</a:t>
            </a:fld>
            <a:endParaRPr lang="en-US"/>
          </a:p>
        </p:txBody>
      </p:sp>
    </p:spTree>
    <p:extLst>
      <p:ext uri="{BB962C8B-B14F-4D97-AF65-F5344CB8AC3E}">
        <p14:creationId xmlns:p14="http://schemas.microsoft.com/office/powerpoint/2010/main" val="2357620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73E569-0CF1-0D43-AFD5-71EB885CC6C7}" type="slidenum">
              <a:rPr lang="en-US"/>
              <a:pPr>
                <a:defRPr/>
              </a:pPr>
              <a:t>‹#›</a:t>
            </a:fld>
            <a:endParaRPr lang="en-US"/>
          </a:p>
        </p:txBody>
      </p:sp>
    </p:spTree>
    <p:extLst>
      <p:ext uri="{BB962C8B-B14F-4D97-AF65-F5344CB8AC3E}">
        <p14:creationId xmlns:p14="http://schemas.microsoft.com/office/powerpoint/2010/main" val="610942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A92CEB-E71F-6747-885E-50E7040CA252}" type="slidenum">
              <a:rPr lang="en-US"/>
              <a:pPr>
                <a:defRPr/>
              </a:pPr>
              <a:t>‹#›</a:t>
            </a:fld>
            <a:endParaRPr lang="en-US"/>
          </a:p>
        </p:txBody>
      </p:sp>
    </p:spTree>
    <p:extLst>
      <p:ext uri="{BB962C8B-B14F-4D97-AF65-F5344CB8AC3E}">
        <p14:creationId xmlns:p14="http://schemas.microsoft.com/office/powerpoint/2010/main" val="41850416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EA3D35-B12B-C141-89C9-0547B1197412}" type="slidenum">
              <a:rPr lang="en-US"/>
              <a:pPr>
                <a:defRPr/>
              </a:pPr>
              <a:t>‹#›</a:t>
            </a:fld>
            <a:endParaRPr lang="en-US"/>
          </a:p>
        </p:txBody>
      </p:sp>
    </p:spTree>
    <p:extLst>
      <p:ext uri="{BB962C8B-B14F-4D97-AF65-F5344CB8AC3E}">
        <p14:creationId xmlns:p14="http://schemas.microsoft.com/office/powerpoint/2010/main" val="584823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D942D-8A64-AB4D-8474-7D1C6D216505}" type="slidenum">
              <a:rPr lang="en-US"/>
              <a:pPr>
                <a:defRPr/>
              </a:pPr>
              <a:t>‹#›</a:t>
            </a:fld>
            <a:endParaRPr lang="en-US"/>
          </a:p>
        </p:txBody>
      </p:sp>
    </p:spTree>
    <p:extLst>
      <p:ext uri="{BB962C8B-B14F-4D97-AF65-F5344CB8AC3E}">
        <p14:creationId xmlns:p14="http://schemas.microsoft.com/office/powerpoint/2010/main" val="6864987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86E83A-3E1F-5F4E-B1E1-E173C617CE4F}" type="slidenum">
              <a:rPr lang="en-US"/>
              <a:pPr>
                <a:defRPr/>
              </a:pPr>
              <a:t>‹#›</a:t>
            </a:fld>
            <a:endParaRPr lang="en-US"/>
          </a:p>
        </p:txBody>
      </p:sp>
    </p:spTree>
    <p:extLst>
      <p:ext uri="{BB962C8B-B14F-4D97-AF65-F5344CB8AC3E}">
        <p14:creationId xmlns:p14="http://schemas.microsoft.com/office/powerpoint/2010/main" val="1974834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EB408-1C37-2C46-9B48-8BD6C004EBFA}" type="slidenum">
              <a:rPr lang="en-US"/>
              <a:pPr>
                <a:defRPr/>
              </a:pPr>
              <a:t>‹#›</a:t>
            </a:fld>
            <a:endParaRPr lang="en-US"/>
          </a:p>
        </p:txBody>
      </p:sp>
    </p:spTree>
    <p:extLst>
      <p:ext uri="{BB962C8B-B14F-4D97-AF65-F5344CB8AC3E}">
        <p14:creationId xmlns:p14="http://schemas.microsoft.com/office/powerpoint/2010/main" val="18131679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3CEFAE-35A0-FE48-8017-08C71B284BA9}" type="slidenum">
              <a:rPr lang="en-US"/>
              <a:pPr>
                <a:defRPr/>
              </a:pPr>
              <a:t>‹#›</a:t>
            </a:fld>
            <a:endParaRPr lang="en-US"/>
          </a:p>
        </p:txBody>
      </p:sp>
    </p:spTree>
    <p:extLst>
      <p:ext uri="{BB962C8B-B14F-4D97-AF65-F5344CB8AC3E}">
        <p14:creationId xmlns:p14="http://schemas.microsoft.com/office/powerpoint/2010/main" val="2951349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A9D49-CE2A-D944-A2AB-4902273CFFD4}" type="slidenum">
              <a:rPr lang="en-US"/>
              <a:pPr>
                <a:defRPr/>
              </a:pPr>
              <a:t>‹#›</a:t>
            </a:fld>
            <a:endParaRPr lang="en-US"/>
          </a:p>
        </p:txBody>
      </p:sp>
    </p:spTree>
    <p:extLst>
      <p:ext uri="{BB962C8B-B14F-4D97-AF65-F5344CB8AC3E}">
        <p14:creationId xmlns:p14="http://schemas.microsoft.com/office/powerpoint/2010/main" val="13583800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6CCFD4-9F7D-9F43-8D7E-E3D83BA8DCDF}" type="slidenum">
              <a:rPr lang="en-US"/>
              <a:pPr>
                <a:defRPr/>
              </a:pPr>
              <a:t>‹#›</a:t>
            </a:fld>
            <a:endParaRPr lang="en-US"/>
          </a:p>
        </p:txBody>
      </p:sp>
    </p:spTree>
    <p:extLst>
      <p:ext uri="{BB962C8B-B14F-4D97-AF65-F5344CB8AC3E}">
        <p14:creationId xmlns:p14="http://schemas.microsoft.com/office/powerpoint/2010/main" val="773762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B9B296-7A4F-2E4F-A4A3-B710C72A87BF}" type="slidenum">
              <a:rPr lang="en-US"/>
              <a:pPr>
                <a:defRPr/>
              </a:pPr>
              <a:t>‹#›</a:t>
            </a:fld>
            <a:endParaRPr lang="en-US"/>
          </a:p>
        </p:txBody>
      </p:sp>
    </p:spTree>
    <p:extLst>
      <p:ext uri="{BB962C8B-B14F-4D97-AF65-F5344CB8AC3E}">
        <p14:creationId xmlns:p14="http://schemas.microsoft.com/office/powerpoint/2010/main" val="3370735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CB78B8-4088-864B-80C6-403950BA6FF9}" type="slidenum">
              <a:rPr lang="en-US"/>
              <a:pPr>
                <a:defRPr/>
              </a:pPr>
              <a:t>‹#›</a:t>
            </a:fld>
            <a:endParaRPr lang="en-US"/>
          </a:p>
        </p:txBody>
      </p:sp>
    </p:spTree>
    <p:extLst>
      <p:ext uri="{BB962C8B-B14F-4D97-AF65-F5344CB8AC3E}">
        <p14:creationId xmlns:p14="http://schemas.microsoft.com/office/powerpoint/2010/main" val="675715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BB4E93-B618-D64E-B549-0021152DE42A}" type="slidenum">
              <a:rPr lang="en-US"/>
              <a:pPr>
                <a:defRPr/>
              </a:pPr>
              <a:t>‹#›</a:t>
            </a:fld>
            <a:endParaRPr lang="en-US"/>
          </a:p>
        </p:txBody>
      </p:sp>
    </p:spTree>
    <p:extLst>
      <p:ext uri="{BB962C8B-B14F-4D97-AF65-F5344CB8AC3E}">
        <p14:creationId xmlns:p14="http://schemas.microsoft.com/office/powerpoint/2010/main" val="343981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34F66A-F9E5-1D4A-BD2B-18CC0C6F5019}" type="slidenum">
              <a:rPr lang="en-US"/>
              <a:pPr>
                <a:defRPr/>
              </a:pPr>
              <a:t>‹#›</a:t>
            </a:fld>
            <a:endParaRPr lang="en-US"/>
          </a:p>
        </p:txBody>
      </p:sp>
    </p:spTree>
    <p:extLst>
      <p:ext uri="{BB962C8B-B14F-4D97-AF65-F5344CB8AC3E}">
        <p14:creationId xmlns:p14="http://schemas.microsoft.com/office/powerpoint/2010/main" val="21562521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DB5B11-49F1-CE4C-A759-9F828D775F4A}" type="slidenum">
              <a:rPr lang="en-US"/>
              <a:pPr>
                <a:defRPr/>
              </a:pPr>
              <a:t>‹#›</a:t>
            </a:fld>
            <a:endParaRPr lang="en-US"/>
          </a:p>
        </p:txBody>
      </p:sp>
    </p:spTree>
    <p:extLst>
      <p:ext uri="{BB962C8B-B14F-4D97-AF65-F5344CB8AC3E}">
        <p14:creationId xmlns:p14="http://schemas.microsoft.com/office/powerpoint/2010/main" val="1959607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59CBF0-C2FC-BB49-B765-5AEA719B5F3D}" type="slidenum">
              <a:rPr lang="en-US"/>
              <a:pPr>
                <a:defRPr/>
              </a:pPr>
              <a:t>‹#›</a:t>
            </a:fld>
            <a:endParaRPr lang="en-US"/>
          </a:p>
        </p:txBody>
      </p:sp>
    </p:spTree>
    <p:extLst>
      <p:ext uri="{BB962C8B-B14F-4D97-AF65-F5344CB8AC3E}">
        <p14:creationId xmlns:p14="http://schemas.microsoft.com/office/powerpoint/2010/main" val="1184211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78D38-6443-1549-9EA4-95E6AF5DDD0A}" type="slidenum">
              <a:rPr lang="en-US"/>
              <a:pPr>
                <a:defRPr/>
              </a:pPr>
              <a:t>‹#›</a:t>
            </a:fld>
            <a:endParaRPr lang="en-US"/>
          </a:p>
        </p:txBody>
      </p:sp>
    </p:spTree>
    <p:extLst>
      <p:ext uri="{BB962C8B-B14F-4D97-AF65-F5344CB8AC3E}">
        <p14:creationId xmlns:p14="http://schemas.microsoft.com/office/powerpoint/2010/main" val="2072121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50303E-5BCC-5246-BA74-8B86878FEF35}" type="slidenum">
              <a:rPr lang="en-US"/>
              <a:pPr>
                <a:defRPr/>
              </a:pPr>
              <a:t>‹#›</a:t>
            </a:fld>
            <a:endParaRPr lang="en-US"/>
          </a:p>
        </p:txBody>
      </p:sp>
    </p:spTree>
    <p:extLst>
      <p:ext uri="{BB962C8B-B14F-4D97-AF65-F5344CB8AC3E}">
        <p14:creationId xmlns:p14="http://schemas.microsoft.com/office/powerpoint/2010/main" val="1343403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EEB42-3494-9842-A3FF-3BDA3D04880C}" type="slidenum">
              <a:rPr lang="en-US"/>
              <a:pPr>
                <a:defRPr/>
              </a:pPr>
              <a:t>‹#›</a:t>
            </a:fld>
            <a:endParaRPr lang="en-US"/>
          </a:p>
        </p:txBody>
      </p:sp>
    </p:spTree>
    <p:extLst>
      <p:ext uri="{BB962C8B-B14F-4D97-AF65-F5344CB8AC3E}">
        <p14:creationId xmlns:p14="http://schemas.microsoft.com/office/powerpoint/2010/main" val="2142894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60C32-0930-0F4B-A9DB-F01C12286D82}" type="slidenum">
              <a:rPr lang="en-US"/>
              <a:pPr>
                <a:defRPr/>
              </a:pPr>
              <a:t>‹#›</a:t>
            </a:fld>
            <a:endParaRPr lang="en-US"/>
          </a:p>
        </p:txBody>
      </p:sp>
    </p:spTree>
    <p:extLst>
      <p:ext uri="{BB962C8B-B14F-4D97-AF65-F5344CB8AC3E}">
        <p14:creationId xmlns:p14="http://schemas.microsoft.com/office/powerpoint/2010/main" val="17022387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818669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0170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0977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E46888-ADAE-334E-90FB-A0C05BA358B5}" type="slidenum">
              <a:rPr lang="en-US"/>
              <a:pPr>
                <a:defRPr/>
              </a:pPr>
              <a:t>‹#›</a:t>
            </a:fld>
            <a:endParaRPr lang="en-US"/>
          </a:p>
        </p:txBody>
      </p:sp>
    </p:spTree>
    <p:extLst>
      <p:ext uri="{BB962C8B-B14F-4D97-AF65-F5344CB8AC3E}">
        <p14:creationId xmlns:p14="http://schemas.microsoft.com/office/powerpoint/2010/main" val="4108511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56258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688415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35574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73639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904826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5862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838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666696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202481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34116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253C76-BF28-774A-811D-7E6F28AA86F6}" type="slidenum">
              <a:rPr lang="en-US"/>
              <a:pPr>
                <a:defRPr/>
              </a:pPr>
              <a:t>‹#›</a:t>
            </a:fld>
            <a:endParaRPr lang="en-US"/>
          </a:p>
        </p:txBody>
      </p:sp>
    </p:spTree>
    <p:extLst>
      <p:ext uri="{BB962C8B-B14F-4D97-AF65-F5344CB8AC3E}">
        <p14:creationId xmlns:p14="http://schemas.microsoft.com/office/powerpoint/2010/main" val="967085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34506676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9391846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42515307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3996883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833665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41692810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24606049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8322884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33424932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3832506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DC31A-2684-7646-954E-37CE406B3ED8}" type="slidenum">
              <a:rPr lang="en-US"/>
              <a:pPr>
                <a:defRPr/>
              </a:pPr>
              <a:t>‹#›</a:t>
            </a:fld>
            <a:endParaRPr lang="en-US"/>
          </a:p>
        </p:txBody>
      </p:sp>
    </p:spTree>
    <p:extLst>
      <p:ext uri="{BB962C8B-B14F-4D97-AF65-F5344CB8AC3E}">
        <p14:creationId xmlns:p14="http://schemas.microsoft.com/office/powerpoint/2010/main" val="3173179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2351004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522458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908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4610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9944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0888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112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1110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241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81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6.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7.jpe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20.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96.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7.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2.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9.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3.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4.xml"/><Relationship Id="rId1" Type="http://schemas.openxmlformats.org/officeDocument/2006/relationships/slideLayout" Target="../slideLayouts/slideLayout21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7.jpe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5.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4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8.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9.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30.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3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1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1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slideLayout" Target="../slideLayouts/slideLayout32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5" Type="http://schemas.openxmlformats.org/officeDocument/2006/relationships/theme" Target="../theme/theme36.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 Id="rId14" Type="http://schemas.openxmlformats.org/officeDocument/2006/relationships/slideLayout" Target="../slideLayouts/slideLayout33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8.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theme" Target="../theme/theme39.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theme" Target="../theme/theme40.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theme" Target="../theme/theme41.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42.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theme" Target="../theme/theme43.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6" Type="http://schemas.openxmlformats.org/officeDocument/2006/relationships/image" Target="../media/image13.png"/><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5" Type="http://schemas.openxmlformats.org/officeDocument/2006/relationships/image" Target="../media/image12.png"/><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image" Target="../media/image1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5.jpe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4.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4.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5.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3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4.jpe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7.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slideLayout" Target="../slideLayouts/slideLayout458.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theme" Target="../theme/theme49.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slideLayout" Target="../slideLayouts/slideLayout47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6.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7F6DD5D1-7F7E-1045-9702-81100602F9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1196797"/>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5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8" charset="0"/>
                <a:ea typeface="ＭＳ Ｐゴシック" pitchFamily="8" charset="-128"/>
                <a:cs typeface="ＭＳ Ｐゴシック" pitchFamily="8" charset="-128"/>
              </a:defRPr>
            </a:lvl1pPr>
          </a:lstStyle>
          <a:p>
            <a:pPr>
              <a:defRPr/>
            </a:pPr>
            <a:endParaRPr lang="en-US"/>
          </a:p>
        </p:txBody>
      </p:sp>
      <p:sp>
        <p:nvSpPr>
          <p:cNvPr id="475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8" charset="0"/>
                <a:ea typeface="ＭＳ Ｐゴシック" pitchFamily="8" charset="-128"/>
                <a:cs typeface="ＭＳ Ｐゴシック" pitchFamily="8" charset="-128"/>
              </a:defRPr>
            </a:lvl1pPr>
          </a:lstStyle>
          <a:p>
            <a:pPr>
              <a:defRPr/>
            </a:pPr>
            <a:endParaRPr lang="en-US"/>
          </a:p>
        </p:txBody>
      </p:sp>
      <p:sp>
        <p:nvSpPr>
          <p:cNvPr id="475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75D6196-705F-1B4F-A181-E6033CE8377A}" type="slidenum">
              <a:rPr lang="en-US"/>
              <a:pPr>
                <a:defRPr/>
              </a:pPr>
              <a:t>‹#›</a:t>
            </a:fld>
            <a:endParaRPr lang="en-US"/>
          </a:p>
        </p:txBody>
      </p:sp>
    </p:spTree>
    <p:extLst>
      <p:ext uri="{BB962C8B-B14F-4D97-AF65-F5344CB8AC3E}">
        <p14:creationId xmlns:p14="http://schemas.microsoft.com/office/powerpoint/2010/main" val="299512939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2pPr>
      <a:lvl3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3pPr>
      <a:lvl4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4pPr>
      <a:lvl5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5pPr>
      <a:lvl6pPr marL="4572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6pPr>
      <a:lvl7pPr marL="9144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7pPr>
      <a:lvl8pPr marL="13716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8pPr>
      <a:lvl9pPr marL="18288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374253320"/>
      </p:ext>
    </p:extLst>
  </p:cSld>
  <p:clrMap bg1="dk2" tx1="lt1" bg2="dk1" tx2="lt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a:solidFill>
                <a:srgbClr val="FFFFFF"/>
              </a:solidFill>
              <a:latin typeface="Arial" charset="0"/>
              <a:ea typeface="ＭＳ Ｐゴシック" charset="0"/>
              <a:cs typeface="ＭＳ Ｐゴシック" charset="0"/>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34827"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4828"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4B430298-0880-48ED-94EC-ACB2DA3B989D}" type="slidenum">
              <a:rPr lang="en-GB"/>
              <a:pPr>
                <a:defRPr/>
              </a:pPr>
              <a:t>‹#›</a:t>
            </a:fld>
            <a:endParaRPr lang="en-GB"/>
          </a:p>
        </p:txBody>
      </p:sp>
    </p:spTree>
    <p:extLst>
      <p:ext uri="{BB962C8B-B14F-4D97-AF65-F5344CB8AC3E}">
        <p14:creationId xmlns:p14="http://schemas.microsoft.com/office/powerpoint/2010/main" val="3823063346"/>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extLst>
        </p:spPr>
        <p:txBody>
          <a:bodyPr wrap="none" anchor="ctr"/>
          <a:lstStyle/>
          <a:p>
            <a:pPr algn="l" rtl="0">
              <a:lnSpc>
                <a:spcPct val="93000"/>
              </a:lnSpc>
              <a:buClr>
                <a:srgbClr val="FFFFFF"/>
              </a:buClr>
              <a:buSzPct val="100000"/>
              <a:buFont typeface="Arial" charset="0"/>
              <a:buNone/>
              <a:defRPr/>
            </a:pPr>
            <a:endParaRPr lang="en-US">
              <a:solidFill>
                <a:srgbClr val="FFFFFF"/>
              </a:solidFill>
              <a:latin typeface="Arial" charset="0"/>
              <a:ea typeface="ＭＳ Ｐゴシック" charset="0"/>
              <a:cs typeface="ＭＳ Ｐゴシック" charset="0"/>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extLst>
        </p:spPr>
        <p:txBody>
          <a:bodyPr wrap="none" anchor="ctr"/>
          <a:lstStyle/>
          <a:p>
            <a:pPr algn="l" rtl="0">
              <a:defRPr/>
            </a:pPr>
            <a:endParaRPr lang="en-US">
              <a:solidFill>
                <a:srgbClr val="FFFFFF"/>
              </a:solidFill>
              <a:latin typeface="Arial" charset="0"/>
              <a:ea typeface="ＭＳ Ｐゴシック" charset="0"/>
              <a:cs typeface="ＭＳ Ｐゴシック" charset="0"/>
            </a:endParaRPr>
          </a:p>
        </p:txBody>
      </p:sp>
      <p:sp>
        <p:nvSpPr>
          <p:cNvPr id="35851" name="Rectangle 10"/>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5852" name="Rectangle 11"/>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FF"/>
              </a:buClr>
              <a:buSzPct val="100000"/>
              <a:buFont typeface="Times New Roman" charset="0"/>
              <a:buNone/>
              <a:defRPr sz="1400">
                <a:solidFill>
                  <a:srgbClr val="FFFFFF"/>
                </a:solidFill>
                <a:latin typeface="Times New Roman" charset="0"/>
                <a:ea typeface="ＭＳ Ｐゴシック" charset="0"/>
                <a:cs typeface="ＭＳ Ｐゴシック" charset="0"/>
              </a:defRPr>
            </a:lvl1pPr>
          </a:lstStyle>
          <a:p>
            <a:pPr>
              <a:defRPr/>
            </a:pPr>
            <a:fld id="{FA310DFC-9FE7-45FA-9ED7-9E3574261721}" type="slidenum">
              <a:rPr lang="en-GB"/>
              <a:pPr>
                <a:defRPr/>
              </a:pPr>
              <a:t>‹#›</a:t>
            </a:fld>
            <a:endParaRPr lang="en-GB"/>
          </a:p>
        </p:txBody>
      </p:sp>
    </p:spTree>
    <p:extLst>
      <p:ext uri="{BB962C8B-B14F-4D97-AF65-F5344CB8AC3E}">
        <p14:creationId xmlns:p14="http://schemas.microsoft.com/office/powerpoint/2010/main" val="330933036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CC66"/>
        </a:buClr>
        <a:buSzPct val="100000"/>
        <a:buFont typeface="Times New Roman" pitchFamily="18" charset="0"/>
        <a:defRPr sz="4400">
          <a:solidFill>
            <a:srgbClr val="FFCC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pitchFamily="18"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pitchFamily="18" charset="0"/>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pitchFamily="18" charset="0"/>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pitchFamily="18" charset="0"/>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smtClean="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smtClean="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400" smtClean="0">
                <a:solidFill>
                  <a:srgbClr val="000000"/>
                </a:solidFill>
                <a:latin typeface="Times New Roman" pitchFamily="18" charset="0"/>
              </a:defRPr>
            </a:lvl1pPr>
          </a:lstStyle>
          <a:p>
            <a:pPr>
              <a:defRPr/>
            </a:pPr>
            <a:fld id="{76553A03-F9F7-4E9D-8DB0-16D7E7B5ACC4}" type="slidenum">
              <a:rPr lang="en-US"/>
              <a:pPr>
                <a:defRPr/>
              </a:pPr>
              <a:t>‹#›</a:t>
            </a:fld>
            <a:endParaRPr lang="en-US"/>
          </a:p>
        </p:txBody>
      </p:sp>
    </p:spTree>
    <p:extLst>
      <p:ext uri="{BB962C8B-B14F-4D97-AF65-F5344CB8AC3E}">
        <p14:creationId xmlns:p14="http://schemas.microsoft.com/office/powerpoint/2010/main" val="2772197105"/>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Arial" pitchFamily="34" charset="0"/>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1386002221"/>
      </p:ext>
    </p:extLst>
  </p:cSld>
  <p:clrMap bg1="lt1" tx1="dk1" bg2="lt2" tx2="dk2" accent1="accent1" accent2="accent2" accent3="accent3" accent4="accent4" accent5="accent5" accent6="accent6" hlink="hlink" folHlink="folHlink"/>
  <p:sldLayoutIdLst>
    <p:sldLayoutId id="2147484645" r:id="rId1"/>
    <p:sldLayoutId id="2147484646"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bwMode="auto">
          <a:xfrm>
            <a:off x="685800" y="463550"/>
            <a:ext cx="77708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555"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66"/>
              </a:buClr>
              <a:buSzPct val="100000"/>
              <a:buFont typeface="Times New Roman" charset="0"/>
              <a:buNone/>
              <a:defRPr sz="1400">
                <a:solidFill>
                  <a:srgbClr val="FFFF66"/>
                </a:solidFill>
                <a:latin typeface="Times New Roman" charset="0"/>
                <a:ea typeface="ＭＳ Ｐゴシック" charset="0"/>
                <a:cs typeface="ＭＳ Ｐゴシック" charset="0"/>
              </a:defRPr>
            </a:lvl1pPr>
          </a:lstStyle>
          <a:p>
            <a:pPr>
              <a:defRPr/>
            </a:pPr>
            <a:fld id="{62BA4FC2-9F1F-43BE-9E8E-AD8B90E6ECA0}" type="slidenum">
              <a:rPr lang="en-GB"/>
              <a:pPr>
                <a:defRPr/>
              </a:pPr>
              <a:t>‹#›</a:t>
            </a:fld>
            <a:endParaRPr lang="en-GB"/>
          </a:p>
        </p:txBody>
      </p:sp>
    </p:spTree>
    <p:extLst>
      <p:ext uri="{BB962C8B-B14F-4D97-AF65-F5344CB8AC3E}">
        <p14:creationId xmlns:p14="http://schemas.microsoft.com/office/powerpoint/2010/main" val="4174077649"/>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pitchFamily="18" charset="0"/>
        <a:buChar char="•"/>
        <a:defRPr sz="3200">
          <a:solidFill>
            <a:srgbClr val="FFFF66"/>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pitchFamily="18" charset="0"/>
        <a:buChar char="•"/>
        <a:defRPr sz="2800">
          <a:solidFill>
            <a:srgbClr val="FFFF66"/>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pitchFamily="18" charset="0"/>
        <a:buChar char="•"/>
        <a:defRPr sz="2400">
          <a:solidFill>
            <a:srgbClr val="FFFF66"/>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9"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08F1D79-3FFE-461D-A767-9F8F5A541927}" type="slidenum">
              <a:rPr lang="en-GB"/>
              <a:pPr>
                <a:defRPr/>
              </a:pPr>
              <a:t>‹#›</a:t>
            </a:fld>
            <a:endParaRPr lang="en-GB"/>
          </a:p>
        </p:txBody>
      </p:sp>
    </p:spTree>
    <p:extLst>
      <p:ext uri="{BB962C8B-B14F-4D97-AF65-F5344CB8AC3E}">
        <p14:creationId xmlns:p14="http://schemas.microsoft.com/office/powerpoint/2010/main" val="2109679174"/>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3303983666"/>
      </p:ext>
    </p:extLst>
  </p:cSld>
  <p:clrMap bg1="lt1" tx1="dk1" bg2="lt2" tx2="dk2" accent1="accent1" accent2="accent2" accent3="accent3" accent4="accent4" accent5="accent5" accent6="accent6" hlink="hlink" folHlink="folHlink"/>
  <p:sldLayoutIdLst>
    <p:sldLayoutId id="214748467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786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778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7786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C29C784-C87F-2540-A568-5DB06FDD567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12/6/23</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7944972"/>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8495853-52CF-1247-AF35-CC9FD7E6E28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61964480"/>
      </p:ext>
    </p:extLst>
  </p:cSld>
  <p:clrMap bg1="lt1" tx1="dk1" bg2="lt2" tx2="dk2" accent1="accent1" accent2="accent2" accent3="accent3" accent4="accent4" accent5="accent5" accent6="accent6" hlink="hlink" folHlink="folHlink"/>
  <p:sldLayoutIdLst>
    <p:sldLayoutId id="2147484686" r:id="rId1"/>
    <p:sldLayoutId id="2147484687" r:id="rId2"/>
    <p:sldLayoutId id="2147484688" r:id="rId3"/>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468313" y="381000"/>
            <a:ext cx="8280400" cy="1219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l" rtl="0">
              <a:spcBef>
                <a:spcPct val="50000"/>
              </a:spcBef>
              <a:defRPr sz="1200" b="1" smtClean="0">
                <a:solidFill>
                  <a:srgbClr val="000000"/>
                </a:solidFill>
              </a:defRPr>
            </a:lvl1pPr>
          </a:lstStyle>
          <a:p>
            <a:pPr>
              <a:defRPr/>
            </a:pPr>
            <a:fld id="{F2FBA30B-A1EC-46D8-A5E0-B4321953C422}" type="datetime1">
              <a:rPr lang="en-US"/>
              <a:pPr>
                <a:defRPr/>
              </a:pPr>
              <a:t>12/6/23</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rtl="0">
              <a:spcBef>
                <a:spcPct val="50000"/>
              </a:spcBef>
              <a:defRPr sz="1200" b="1" smtClean="0">
                <a:solidFill>
                  <a:srgbClr val="000000"/>
                </a:solidFill>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rtl="0">
              <a:spcBef>
                <a:spcPct val="50000"/>
              </a:spcBef>
              <a:defRPr sz="1200" b="1" smtClean="0">
                <a:solidFill>
                  <a:srgbClr val="000000"/>
                </a:solidFill>
              </a:defRPr>
            </a:lvl1pPr>
          </a:lstStyle>
          <a:p>
            <a:pPr>
              <a:defRPr/>
            </a:pPr>
            <a:fld id="{6E12BFDD-597E-412A-B2D4-11296F1A4070}" type="slidenum">
              <a:rPr lang="en-US"/>
              <a:pPr>
                <a:defRPr/>
              </a:pPr>
              <a:t>‹#›</a:t>
            </a:fld>
            <a:endParaRPr lang="en-US"/>
          </a:p>
        </p:txBody>
      </p:sp>
      <p:sp>
        <p:nvSpPr>
          <p:cNvPr id="28678" name="Rectangle 1030"/>
          <p:cNvSpPr>
            <a:spLocks noGrp="1" noChangeArrowheads="1"/>
          </p:cNvSpPr>
          <p:nvPr>
            <p:ph type="body" idx="1"/>
          </p:nvPr>
        </p:nvSpPr>
        <p:spPr bwMode="auto">
          <a:xfrm>
            <a:off x="547688" y="1828800"/>
            <a:ext cx="8118475"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95956"/>
      </p:ext>
    </p:extLst>
  </p:cSld>
  <p:clrMap bg1="lt1" tx1="dk1" bg2="lt2" tx2="dk2" accent1="accent1" accent2="accent2" accent3="accent3" accent4="accent4" accent5="accent5" accent6="accent6" hlink="hlink" folHlink="folHlink"/>
  <p:sldLayoutIdLst>
    <p:sldLayoutId id="2147484690" r:id="rId1"/>
    <p:sldLayoutId id="2147484691" r:id="rId2"/>
    <p:sldLayoutId id="2147484692" r:id="rId3"/>
    <p:sldLayoutId id="2147484693" r:id="rId4"/>
    <p:sldLayoutId id="2147484694" r:id="rId5"/>
    <p:sldLayoutId id="2147484695" r:id="rId6"/>
    <p:sldLayoutId id="2147484696" r:id="rId7"/>
    <p:sldLayoutId id="2147484697" r:id="rId8"/>
    <p:sldLayoutId id="2147484698" r:id="rId9"/>
    <p:sldLayoutId id="2147484699" r:id="rId10"/>
    <p:sldLayoutId id="2147484700"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MS PGothic" pitchFamily="34"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2pPr>
      <a:lvl3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3pPr>
      <a:lvl4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4pPr>
      <a:lvl5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Arial"/>
          <a:ea typeface="MS PGothic" pitchFamily="34"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l" rtl="0" eaLnBrk="0" hangingPunct="0">
              <a:defRPr sz="1400" smtClean="0">
                <a:solidFill>
                  <a:srgbClr val="000000"/>
                </a:solidFill>
                <a:latin typeface="Tahoma" pitchFamily="34" charset="0"/>
              </a:defRPr>
            </a:lvl1pPr>
          </a:lstStyle>
          <a:p>
            <a:pPr>
              <a:defRPr/>
            </a:pPr>
            <a:fld id="{0D7116FA-9081-4177-AC90-153FAF27A64A}" type="datetime1">
              <a:rPr lang="en-US"/>
              <a:pPr>
                <a:defRPr/>
              </a:pPr>
              <a:t>12/6/23</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rtl="0" eaLnBrk="0" hangingPunct="0">
              <a:defRPr sz="1400" smtClean="0">
                <a:solidFill>
                  <a:srgbClr val="000000"/>
                </a:solidFill>
                <a:latin typeface="Tahoma" pitchFamily="34" charset="0"/>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rtl="0" eaLnBrk="0" hangingPunct="0">
              <a:defRPr sz="1400" smtClean="0">
                <a:solidFill>
                  <a:srgbClr val="000000"/>
                </a:solidFill>
                <a:latin typeface="Tahoma" pitchFamily="34" charset="0"/>
              </a:defRPr>
            </a:lvl1pPr>
          </a:lstStyle>
          <a:p>
            <a:pPr>
              <a:defRPr/>
            </a:pPr>
            <a:fld id="{E7B70A82-58E7-4D99-972F-5883E185DA7F}" type="slidenum">
              <a:rPr lang="en-US"/>
              <a:pPr>
                <a:defRPr/>
              </a:pPr>
              <a:t>‹#›</a:t>
            </a:fld>
            <a:endParaRPr lang="en-US"/>
          </a:p>
        </p:txBody>
      </p:sp>
    </p:spTree>
    <p:extLst>
      <p:ext uri="{BB962C8B-B14F-4D97-AF65-F5344CB8AC3E}">
        <p14:creationId xmlns:p14="http://schemas.microsoft.com/office/powerpoint/2010/main" val="3004084589"/>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2362200" y="304800"/>
            <a:ext cx="6246813" cy="14462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435" name="Rectangle 2"/>
          <p:cNvSpPr>
            <a:spLocks noGrp="1" noChangeArrowheads="1"/>
          </p:cNvSpPr>
          <p:nvPr>
            <p:ph type="body" idx="1"/>
          </p:nvPr>
        </p:nvSpPr>
        <p:spPr bwMode="auto">
          <a:xfrm>
            <a:off x="2362200" y="1981200"/>
            <a:ext cx="64754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rtl="0">
              <a:buClr>
                <a:srgbClr val="000000"/>
              </a:buClr>
              <a:buSzPct val="100000"/>
              <a:buFont typeface="Times New Roman" pitchFamily="18" charset="0"/>
              <a:buNone/>
              <a:defRPr sz="1400" smtClean="0">
                <a:solidFill>
                  <a:srgbClr val="000000"/>
                </a:solidFill>
                <a:latin typeface="Times New Roman" pitchFamily="18" charset="0"/>
              </a:defRPr>
            </a:lvl1pPr>
          </a:lstStyle>
          <a:p>
            <a:pPr>
              <a:defRPr/>
            </a:pPr>
            <a:fld id="{E88111B0-1E54-4963-ACC6-56AAED1D6A70}" type="slidenum">
              <a:rPr lang="en-GB"/>
              <a:pPr>
                <a:defRPr/>
              </a:pPr>
              <a:t>‹#›</a:t>
            </a:fld>
            <a:endParaRPr lang="en-GB"/>
          </a:p>
        </p:txBody>
      </p:sp>
    </p:spTree>
    <p:extLst>
      <p:ext uri="{BB962C8B-B14F-4D97-AF65-F5344CB8AC3E}">
        <p14:creationId xmlns:p14="http://schemas.microsoft.com/office/powerpoint/2010/main" val="2555334967"/>
      </p:ext>
    </p:extLst>
  </p:cSld>
  <p:clrMap bg1="lt1" tx1="dk1" bg2="lt2" tx2="dk2" accent1="accent1" accent2="accent2" accent3="accent3" accent4="accent4" accent5="accent5" accent6="accent6" hlink="hlink" folHlink="folHlink"/>
  <p:sldLayoutIdLst>
    <p:sldLayoutId id="2147484714"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mj-lt"/>
          <a:ea typeface="MS PGothic" pitchFamily="34" charset="-128"/>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pitchFamily="2" charset="2"/>
        <a:buChar char=""/>
        <a:defRPr sz="3200">
          <a:solidFill>
            <a:srgbClr val="000000"/>
          </a:solidFill>
          <a:latin typeface="+mn-lt"/>
          <a:ea typeface="MS PGothic" pitchFamily="34" charset="-128"/>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pitchFamily="2" charset="2"/>
        <a:buChar char=""/>
        <a:defRPr sz="2800">
          <a:solidFill>
            <a:srgbClr val="000000"/>
          </a:solidFill>
          <a:latin typeface="+mn-lt"/>
          <a:ea typeface="MS PGothic" pitchFamily="34" charset="-128"/>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pitchFamily="2" charset="2"/>
        <a:buChar char=""/>
        <a:defRPr sz="2400">
          <a:solidFill>
            <a:srgbClr val="000000"/>
          </a:solidFill>
          <a:latin typeface="+mn-lt"/>
          <a:ea typeface="MS PGothic" pitchFamily="34" charset="-128"/>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12/6/23</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4652873"/>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smtClean="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smtClean="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smtClean="0">
                <a:solidFill>
                  <a:srgbClr val="000000"/>
                </a:solidFill>
                <a:latin typeface="Times New Roman" pitchFamily="18" charset="0"/>
              </a:defRPr>
            </a:lvl1pPr>
          </a:lstStyle>
          <a:p>
            <a:pPr>
              <a:defRPr/>
            </a:pPr>
            <a:fld id="{0D90A5C3-151A-49E1-B9B0-44DA5DB61A55}" type="slidenum">
              <a:rPr lang="en-US"/>
              <a:pPr>
                <a:defRPr/>
              </a:pPr>
              <a:t>‹#›</a:t>
            </a:fld>
            <a:endParaRPr lang="en-US"/>
          </a:p>
        </p:txBody>
      </p:sp>
    </p:spTree>
    <p:extLst>
      <p:ext uri="{BB962C8B-B14F-4D97-AF65-F5344CB8AC3E}">
        <p14:creationId xmlns:p14="http://schemas.microsoft.com/office/powerpoint/2010/main" val="3586255854"/>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 id="21474847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513336651"/>
      </p:ext>
    </p:extLst>
  </p:cSld>
  <p:clrMap bg1="lt1" tx1="dk1" bg2="lt2" tx2="dk2" accent1="accent1" accent2="accent2" accent3="accent3" accent4="accent4" accent5="accent5" accent6="accent6" hlink="hlink" folHlink="folHlink"/>
  <p:sldLayoutIdLst>
    <p:sldLayoutId id="214748474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363" name="Rectangle 2"/>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0000" tIns="46800" rIns="90000" bIns="46800" numCol="1" anchor="ctr" anchorCtr="0" compatLnSpc="1">
            <a:prstTxWarp prst="textNoShape">
              <a:avLst/>
            </a:prstTxWarp>
          </a:bodyPr>
          <a:lstStyle>
            <a:lvl1pPr algn="l" rtl="0">
              <a:buSzPct val="100000"/>
              <a:defRPr sz="1200" smtClean="0">
                <a:solidFill>
                  <a:srgbClr val="898989"/>
                </a:solidFill>
                <a:latin typeface="Calibri" pitchFamily="34" charset="0"/>
                <a:cs typeface="Arial" pitchFamily="34"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ext uri="{91240B29-F687-4f45-9708-019B960494DF}"/>
            <a:ext uri="{AF507438-7753-43e0-B8FC-AC1667EBCBE1}"/>
          </a:extLst>
        </p:spPr>
        <p:txBody>
          <a:bodyPr wrap="none" anchor="ctr"/>
          <a:lstStyle/>
          <a:p>
            <a:pPr algn="l" defTabSz="457200" rtl="0">
              <a:buClr>
                <a:srgbClr val="000000"/>
              </a:buClr>
              <a:buSzPct val="100000"/>
              <a:buFont typeface="Times New Roman" charset="0"/>
              <a:buNone/>
              <a:defRPr/>
            </a:pPr>
            <a:endParaRPr lang="en-US">
              <a:solidFill>
                <a:srgbClr val="FFFFFF"/>
              </a:solidFill>
              <a:latin typeface="Arial" charset="0"/>
              <a:ea typeface="ＭＳ Ｐゴシック" charset="0"/>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0000" tIns="46800" rIns="90000" bIns="46800" numCol="1" anchor="ctr" anchorCtr="0" compatLnSpc="1">
            <a:prstTxWarp prst="textNoShape">
              <a:avLst/>
            </a:prstTxWarp>
          </a:bodyPr>
          <a:lstStyle>
            <a:lvl1pPr rtl="0">
              <a:buSzPct val="100000"/>
              <a:defRPr sz="1200" smtClean="0">
                <a:solidFill>
                  <a:srgbClr val="898989"/>
                </a:solidFill>
                <a:latin typeface="Calibri" pitchFamily="34" charset="0"/>
                <a:cs typeface="Arial" pitchFamily="34" charset="0"/>
              </a:defRPr>
            </a:lvl1pPr>
          </a:lstStyle>
          <a:p>
            <a:pPr>
              <a:defRPr/>
            </a:pPr>
            <a:fld id="{E67AB96D-9C01-43A2-9DF3-E24491D59A5A}" type="slidenum">
              <a:rPr lang="en-US"/>
              <a:pPr>
                <a:defRPr/>
              </a:pPr>
              <a:t>‹#›</a:t>
            </a:fld>
            <a:endParaRPr lang="en-US"/>
          </a:p>
        </p:txBody>
      </p:sp>
    </p:spTree>
    <p:extLst>
      <p:ext uri="{BB962C8B-B14F-4D97-AF65-F5344CB8AC3E}">
        <p14:creationId xmlns:p14="http://schemas.microsoft.com/office/powerpoint/2010/main" val="602250196"/>
      </p:ext>
    </p:extLst>
  </p:cSld>
  <p:clrMap bg1="lt1" tx1="dk1" bg2="lt2" tx2="dk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Lst>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S PGothic" pitchFamily="34" charset="-128"/>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Calibri" charset="0"/>
          <a:ea typeface="MS PGothic" pitchFamily="34" charset="-128"/>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S PGothic" pitchFamily="34" charset="-128"/>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S PGothic" pitchFamily="34" charset="-128"/>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S PGothic" pitchFamily="34" charset="-128"/>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S PGothic" pitchFamily="34" charset="-128"/>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194"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a:latin typeface="Arial" charset="0"/>
                <a:ea typeface="ＭＳ Ｐゴシック" charset="0"/>
                <a:cs typeface="ＭＳ Ｐゴシック" charset="0"/>
              </a:endParaRPr>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gn="l" rtl="0">
                <a:lnSpc>
                  <a:spcPct val="93000"/>
                </a:lnSpc>
                <a:buClr>
                  <a:srgbClr val="FFFFFF"/>
                </a:buClr>
                <a:buSzPct val="100000"/>
                <a:buFont typeface="Arial" charset="0"/>
                <a:buNone/>
                <a:defRPr/>
              </a:pPr>
              <a:endParaRPr lang="en-US">
                <a:latin typeface="Arial" charset="0"/>
                <a:ea typeface="ＭＳ Ｐゴシック" charset="0"/>
                <a:cs typeface="ＭＳ Ｐゴシック" charset="0"/>
              </a:endParaRPr>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extLst>
          </p:spPr>
          <p:txBody>
            <a:bodyPr/>
            <a:lstStyle/>
            <a:p>
              <a:pPr algn="l" rtl="0">
                <a:defRPr/>
              </a:pPr>
              <a:endParaRPr lang="en-US">
                <a:latin typeface="Arial" charset="0"/>
                <a:ea typeface="ＭＳ Ｐゴシック" charset="0"/>
                <a:cs typeface="ＭＳ Ｐゴシック" charset="0"/>
              </a:endParaRPr>
            </a:p>
          </p:txBody>
        </p:sp>
      </p:grpSp>
      <p:sp>
        <p:nvSpPr>
          <p:cNvPr id="8195" name="Rectangle 5"/>
          <p:cNvSpPr>
            <a:spLocks noGrp="1" noChangeArrowheads="1"/>
          </p:cNvSpPr>
          <p:nvPr>
            <p:ph type="title"/>
          </p:nvPr>
        </p:nvSpPr>
        <p:spPr bwMode="auto">
          <a:xfrm>
            <a:off x="533400" y="449263"/>
            <a:ext cx="8151813" cy="1165225"/>
          </a:xfrm>
          <a:prstGeom prst="rect">
            <a:avLst/>
          </a:prstGeom>
          <a:noFill/>
          <a:ln w="9525">
            <a:noFill/>
            <a:miter lim="800000"/>
            <a:headEnd/>
            <a:tailEnd/>
          </a:ln>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196" name="Rectangle 6"/>
          <p:cNvSpPr>
            <a:spLocks noGrp="1" noChangeArrowheads="1"/>
          </p:cNvSpPr>
          <p:nvPr>
            <p:ph type="body" idx="1"/>
          </p:nvPr>
        </p:nvSpPr>
        <p:spPr bwMode="auto">
          <a:xfrm>
            <a:off x="533400" y="1828800"/>
            <a:ext cx="8151813" cy="40370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l" rtl="0">
              <a:buClr>
                <a:srgbClr val="FFFFFF"/>
              </a:buClr>
              <a:buSzPct val="45000"/>
              <a:buFont typeface="Wingdings" charset="0"/>
              <a:buNone/>
              <a:defRPr sz="1800">
                <a:solidFill>
                  <a:srgbClr val="FFFFFF"/>
                </a:solidFill>
                <a:latin typeface="Times New Roman" charset="0"/>
                <a:ea typeface="ＭＳ Ｐゴシック" charset="0"/>
                <a:cs typeface="ＭＳ Ｐゴシック" charset="0"/>
              </a:defRPr>
            </a:lvl1pPr>
          </a:lstStyle>
          <a:p>
            <a:pPr>
              <a:defRPr/>
            </a:pPr>
            <a:fld id="{A3FFEF6B-5DE2-4261-889A-85B58092668F}" type="slidenum">
              <a:rPr lang="en-GB"/>
              <a:pPr>
                <a:defRPr/>
              </a:pPr>
              <a:t>‹#›</a:t>
            </a:fld>
            <a:endParaRPr lang="en-GB"/>
          </a:p>
        </p:txBody>
      </p:sp>
    </p:spTree>
    <p:extLst>
      <p:ext uri="{BB962C8B-B14F-4D97-AF65-F5344CB8AC3E}">
        <p14:creationId xmlns:p14="http://schemas.microsoft.com/office/powerpoint/2010/main" val="1663001072"/>
      </p:ext>
    </p:extLst>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a:ea typeface="MS PGothic" pitchFamily="34" charset="-128"/>
          <a:cs typeface="Arial"/>
        </a:defRPr>
      </a:lvl1pPr>
      <a:lvl2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2pPr>
      <a:lvl3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3pPr>
      <a:lvl4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4pPr>
      <a:lvl5pPr algn="l" defTabSz="449263" rtl="0" eaLnBrk="0" fontAlgn="base" hangingPunct="0">
        <a:lnSpc>
          <a:spcPct val="75000"/>
        </a:lnSpc>
        <a:spcBef>
          <a:spcPct val="0"/>
        </a:spcBef>
        <a:spcAft>
          <a:spcPct val="0"/>
        </a:spcAft>
        <a:buClr>
          <a:srgbClr val="FFFFFF"/>
        </a:buClr>
        <a:buSzPct val="100000"/>
        <a:buFont typeface="Arial" pitchFamily="34" charset="0"/>
        <a:defRPr sz="4400" b="1">
          <a:solidFill>
            <a:srgbClr val="FFFFFF"/>
          </a:solidFill>
          <a:latin typeface="Arial" charset="0"/>
          <a:ea typeface="MS PGothic" pitchFamily="34" charset="-128"/>
          <a:cs typeface="Arial" pitchFamily="34" charset="0"/>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pitchFamily="2" charset="2"/>
        <a:buChar char=""/>
        <a:defRPr sz="3100" b="1">
          <a:solidFill>
            <a:srgbClr val="FFFFFF"/>
          </a:solidFill>
          <a:latin typeface="Arial"/>
          <a:ea typeface="MS PGothic" pitchFamily="34" charset="-128"/>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pitchFamily="2" charset="2"/>
        <a:buChar char=""/>
        <a:defRPr sz="2600" b="1">
          <a:solidFill>
            <a:srgbClr val="FFFFFF"/>
          </a:solidFill>
          <a:latin typeface="Arial"/>
          <a:ea typeface="MS PGothic" pitchFamily="34" charset="-128"/>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pitchFamily="2" charset="2"/>
        <a:buChar char=""/>
        <a:defRPr sz="2400" b="1">
          <a:solidFill>
            <a:srgbClr val="FFFFFF"/>
          </a:solidFill>
          <a:latin typeface="Arial"/>
          <a:ea typeface="MS PGothic" pitchFamily="34" charset="-128"/>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pitchFamily="2" charset="2"/>
        <a:buChar char=""/>
        <a:defRPr sz="2000" b="1">
          <a:solidFill>
            <a:srgbClr val="FFFFFF"/>
          </a:solidFill>
          <a:latin typeface="Arial"/>
          <a:ea typeface="MS PGothic" pitchFamily="34" charset="-128"/>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pitchFamily="2" charset="2"/>
        <a:buChar char=""/>
        <a:defRPr sz="2000" b="1">
          <a:solidFill>
            <a:srgbClr val="FFFFFF"/>
          </a:solidFill>
          <a:latin typeface="Arial"/>
          <a:ea typeface="MS PGothic" pitchFamily="34" charset="-128"/>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685800" y="685800"/>
            <a:ext cx="7772400" cy="9906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3737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3737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lvl1pPr>
          </a:lstStyle>
          <a:p>
            <a:pPr>
              <a:defRPr/>
            </a:pPr>
            <a:fld id="{4D669EC4-26F4-EF43-BDA0-367F2B3DC0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5"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a:latin typeface="Arial"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Tree>
    <p:extLst>
      <p:ext uri="{BB962C8B-B14F-4D97-AF65-F5344CB8AC3E}">
        <p14:creationId xmlns:p14="http://schemas.microsoft.com/office/powerpoint/2010/main" val="593715055"/>
      </p:ext>
    </p:extLst>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a:solidFill>
            <a:srgbClr val="FFFFFF"/>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a:solidFill>
            <a:srgbClr val="FFFFFF"/>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a:solidFill>
            <a:srgbClr val="FFFFFF"/>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3934212339"/>
      </p:ext>
    </p:extLst>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 id="21474847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519E34F-AF5F-FF4D-9C28-0E117E7BCF2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9823318"/>
      </p:ext>
    </p:extLst>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3046986822"/>
      </p:ext>
    </p:extLst>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 id="2147484817" r:id="rId12"/>
    <p:sldLayoutId id="21474848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8802622E-5196-B145-A1D0-8977213D9A2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7674589"/>
      </p:ext>
    </p:extLst>
  </p:cSld>
  <p:clrMap bg1="lt1" tx1="dk1" bg2="lt2" tx2="dk2" accent1="accent1" accent2="accent2" accent3="accent3" accent4="accent4" accent5="accent5" accent6="accent6" hlink="hlink" folHlink="folHlink"/>
  <p:sldLayoutIdLst>
    <p:sldLayoutId id="2147484820"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fontAlgn="base">
              <a:spcBef>
                <a:spcPct val="0"/>
              </a:spcBef>
              <a:spcAft>
                <a:spcPct val="0"/>
              </a:spcAft>
            </a:pPr>
            <a:endParaRPr kumimoji="1" lang="en-US" sz="2400">
              <a:solidFill>
                <a:srgbClr val="FFFFCC"/>
              </a:solidFill>
              <a:latin typeface="Times New Roman" charset="0"/>
              <a:ea typeface="ＭＳ Ｐゴシック" charset="0"/>
              <a:cs typeface="ＭＳ Ｐゴシック"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fontAlgn="base">
              <a:spcBef>
                <a:spcPct val="0"/>
              </a:spcBef>
              <a:spcAft>
                <a:spcPct val="0"/>
              </a:spcAft>
              <a:defRPr/>
            </a:pPr>
            <a:fld id="{0D1882BC-64F8-6E4E-BEE4-BA3836FA067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3724130"/>
      </p:ext>
    </p:extLst>
  </p:cSld>
  <p:clrMap bg1="dk2" tx1="lt1" bg2="dk1" tx2="lt2" accent1="accent1" accent2="accent2" accent3="accent3" accent4="accent4" accent5="accent5" accent6="accent6" hlink="hlink" folHlink="folHlink"/>
  <p:sldLayoutIdLst>
    <p:sldLayoutId id="21474848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339903926"/>
      </p:ext>
    </p:extLst>
  </p:cSld>
  <p:clrMap bg1="dk2" tx1="lt1" bg2="dk1" tx2="lt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 id="2147484835" r:id="rId12"/>
    <p:sldLayoutId id="2147484836" r:id="rId13"/>
    <p:sldLayoutId id="2147484837"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2540131572"/>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2971687282"/>
      </p:ext>
    </p:extLst>
  </p:cSld>
  <p:clrMap bg1="dk2" tx1="lt1" bg2="dk1" tx2="lt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0629263"/>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2286000" y="457200"/>
            <a:ext cx="6172200" cy="12954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2362200" y="1981200"/>
            <a:ext cx="60960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14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6147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6147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F678D76-1FE9-9043-9D5A-EAD0A8F13D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4400548"/>
      </p:ext>
    </p:extLst>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 id="214748488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eaLnBrk="0" fontAlgn="base" hangingPunct="0">
                  <a:spcBef>
                    <a:spcPct val="0"/>
                  </a:spcBef>
                  <a:spcAft>
                    <a:spcPct val="0"/>
                  </a:spcAft>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9.65.03b.</a:t>
            </a:r>
          </a:p>
        </p:txBody>
      </p:sp>
    </p:spTree>
    <p:extLst>
      <p:ext uri="{BB962C8B-B14F-4D97-AF65-F5344CB8AC3E}">
        <p14:creationId xmlns:p14="http://schemas.microsoft.com/office/powerpoint/2010/main" val="2720381564"/>
      </p:ext>
    </p:extLst>
  </p:cSld>
  <p:clrMap bg1="dk2" tx1="lt1" bg2="dk1" tx2="lt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 id="2147484900" r:id="rId12"/>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5026" name="Group 2"/>
          <p:cNvGrpSpPr>
            <a:grpSpLocks/>
          </p:cNvGrpSpPr>
          <p:nvPr/>
        </p:nvGrpSpPr>
        <p:grpSpPr bwMode="auto">
          <a:xfrm>
            <a:off x="1" y="3902076"/>
            <a:ext cx="3400425" cy="2949575"/>
            <a:chOff x="0" y="2458"/>
            <a:chExt cx="2142" cy="1858"/>
          </a:xfrm>
        </p:grpSpPr>
        <p:sp>
          <p:nvSpPr>
            <p:cNvPr id="3584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584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sz="2400">
                <a:solidFill>
                  <a:srgbClr val="FFFFFF"/>
                </a:solidFill>
                <a:latin typeface="Arial" pitchFamily="-108" charset="0"/>
                <a:ea typeface="ＭＳ Ｐゴシック" pitchFamily="-108" charset="-128"/>
                <a:cs typeface="ＭＳ Ｐゴシック" pitchFamily="-108" charset="-128"/>
              </a:endParaRPr>
            </a:p>
          </p:txBody>
        </p:sp>
        <p:sp>
          <p:nvSpPr>
            <p:cNvPr id="385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sp>
          <p:nvSpPr>
            <p:cNvPr id="385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sz="2400">
                <a:solidFill>
                  <a:srgbClr val="FFFFFF"/>
                </a:solidFill>
              </a:endParaRPr>
            </a:p>
          </p:txBody>
        </p:sp>
      </p:grpSp>
      <p:sp>
        <p:nvSpPr>
          <p:cNvPr id="35850"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851"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5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08" charset="0"/>
                <a:ea typeface="ＭＳ Ｐゴシック" pitchFamily="-108" charset="-128"/>
                <a:cs typeface="ＭＳ Ｐゴシック" pitchFamily="-108" charset="-128"/>
              </a:defRPr>
            </a:lvl1pPr>
          </a:lstStyle>
          <a:p>
            <a:pPr>
              <a:defRPr/>
            </a:pPr>
            <a:endParaRPr lang="en-US"/>
          </a:p>
        </p:txBody>
      </p:sp>
      <p:sp>
        <p:nvSpPr>
          <p:cNvPr id="3585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2882AF80-7F88-EF4C-9BC6-63B19987D881}" type="slidenum">
              <a:rPr lang="en-US"/>
              <a:pPr>
                <a:defRPr/>
              </a:pPr>
              <a:t>‹#›</a:t>
            </a:fld>
            <a:endParaRPr lang="en-US"/>
          </a:p>
        </p:txBody>
      </p:sp>
    </p:spTree>
    <p:extLst>
      <p:ext uri="{BB962C8B-B14F-4D97-AF65-F5344CB8AC3E}">
        <p14:creationId xmlns:p14="http://schemas.microsoft.com/office/powerpoint/2010/main" val="3869562840"/>
      </p:ext>
    </p:extLst>
  </p:cSld>
  <p:clrMap bg1="dk2" tx1="lt1" bg2="dk1" tx2="lt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nvGrpSpPr>
            <p:cNvPr id="3178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defTabSz="914400" rtl="0" eaLnBrk="0" hangingPunct="0">
                  <a:defRPr/>
                </a:pPr>
                <a:endParaRPr lang="en-US" sz="1800">
                  <a:solidFill>
                    <a:srgbClr val="FFFFFF"/>
                  </a:solidFill>
                  <a:latin typeface="Arial" pitchFamily="-112" charset="0"/>
                  <a:ea typeface="ＭＳ Ｐゴシック" charset="0"/>
                  <a:cs typeface="ＭＳ Ｐゴシック"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smtClean="0">
                <a:solidFill>
                  <a:srgbClr val="FFFFFF"/>
                </a:solidFill>
                <a:effectLst>
                  <a:outerShdw blurRad="38100" dist="38100" dir="2700000" algn="tl">
                    <a:srgbClr val="000000"/>
                  </a:outerShdw>
                </a:effectLst>
              </a:defRPr>
            </a:lvl1pPr>
          </a:lstStyle>
          <a:p>
            <a:pPr>
              <a:defRPr/>
            </a:pPr>
            <a:endParaRPr lang="en-US"/>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smtClean="0">
                <a:solidFill>
                  <a:srgbClr val="FFFFFF"/>
                </a:solidFill>
                <a:effectLst>
                  <a:outerShdw blurRad="38100" dist="38100" dir="2700000" algn="tl">
                    <a:srgbClr val="000000"/>
                  </a:outerShdw>
                </a:effectLst>
              </a:defRPr>
            </a:lvl1pPr>
          </a:lstStyle>
          <a:p>
            <a:pPr>
              <a:defRPr/>
            </a:pPr>
            <a:endParaRPr lang="en-US"/>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smtClean="0">
                <a:solidFill>
                  <a:srgbClr val="FFFFFF"/>
                </a:solidFill>
                <a:effectLst>
                  <a:outerShdw blurRad="38100" dist="38100" dir="2700000" algn="tl">
                    <a:srgbClr val="000000"/>
                  </a:outerShdw>
                </a:effectLst>
              </a:defRPr>
            </a:lvl1pPr>
          </a:lstStyle>
          <a:p>
            <a:pPr>
              <a:defRPr/>
            </a:pPr>
            <a:fld id="{06B34A4A-1C2F-46E1-8946-17151CBF3A77}" type="slidenum">
              <a:rPr lang="en-US"/>
              <a:pPr>
                <a:defRPr/>
              </a:pPr>
              <a:t>‹#›</a:t>
            </a:fld>
            <a:endParaRPr lang="en-US"/>
          </a:p>
        </p:txBody>
      </p:sp>
    </p:spTree>
    <p:extLst>
      <p:ext uri="{BB962C8B-B14F-4D97-AF65-F5344CB8AC3E}">
        <p14:creationId xmlns:p14="http://schemas.microsoft.com/office/powerpoint/2010/main" val="2156086361"/>
      </p:ext>
    </p:extLst>
  </p:cSld>
  <p:clrMap bg1="dk2" tx1="lt1" bg2="dk1" tx2="lt2" accent1="accent1" accent2="accent2" accent3="accent3" accent4="accent4" accent5="accent5" accent6="accent6" hlink="hlink" folHlink="folHlink"/>
  <p:sldLayoutIdLst>
    <p:sldLayoutId id="2147484914" r:id="rId1"/>
    <p:sldLayoutId id="2147484915" r:id="rId2"/>
    <p:sldLayoutId id="2147484916" r:id="rId3"/>
    <p:sldLayoutId id="2147484917" r:id="rId4"/>
    <p:sldLayoutId id="2147484918" r:id="rId5"/>
    <p:sldLayoutId id="2147484919" r:id="rId6"/>
    <p:sldLayoutId id="2147484920" r:id="rId7"/>
    <p:sldLayoutId id="2147484921" r:id="rId8"/>
    <p:sldLayoutId id="2147484922" r:id="rId9"/>
    <p:sldLayoutId id="2147484923" r:id="rId10"/>
    <p:sldLayoutId id="2147484924" r:id="rId11"/>
    <p:sldLayoutId id="214748492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MS PGothic" pitchFamily="34"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AB17FAAC-AEBF-4140-878B-3CB3E62FB30F}"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40293727"/>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09923" name="Rectangle 1027"/>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4"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209925"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209926"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b" anchorCtr="0" compatLnSpc="1">
            <a:prstTxWarp prst="textNoShape">
              <a:avLst/>
            </a:prstTxWarp>
          </a:bodyPr>
          <a:lstStyle>
            <a:lvl1pPr algn="r" eaLnBrk="1" hangingPunct="1">
              <a:defRPr sz="1400"/>
            </a:lvl1pPr>
          </a:lstStyle>
          <a:p>
            <a:pPr>
              <a:defRPr/>
            </a:pPr>
            <a:fld id="{7C05C8BE-B5BC-7547-A4E7-6A43228CDC4D}" type="slidenum">
              <a:rPr lang="en-US"/>
              <a:pPr>
                <a:defRPr/>
              </a:pPr>
              <a:t>‹#›</a:t>
            </a:fld>
            <a:endParaRPr lang="en-US"/>
          </a:p>
        </p:txBody>
      </p:sp>
    </p:spTree>
    <p:extLst>
      <p:ext uri="{BB962C8B-B14F-4D97-AF65-F5344CB8AC3E}">
        <p14:creationId xmlns:p14="http://schemas.microsoft.com/office/powerpoint/2010/main" val="908543081"/>
      </p:ext>
    </p:extLst>
  </p:cSld>
  <p:clrMap bg1="dk2" tx1="lt1" bg2="dk1" tx2="lt2" accent1="accent1" accent2="accent2" accent3="accent3" accent4="accent4" accent5="accent5" accent6="accent6" hlink="hlink" folHlink="folHlink"/>
  <p:sldLayoutIdLst>
    <p:sldLayoutId id="2147484939" r:id="rId1"/>
    <p:sldLayoutId id="2147484940" r:id="rId2"/>
    <p:sldLayoutId id="2147484941" r:id="rId3"/>
    <p:sldLayoutId id="2147484942" r:id="rId4"/>
    <p:sldLayoutId id="2147484943" r:id="rId5"/>
    <p:sldLayoutId id="2147484944" r:id="rId6"/>
    <p:sldLayoutId id="2147484945" r:id="rId7"/>
    <p:sldLayoutId id="2147484946" r:id="rId8"/>
    <p:sldLayoutId id="2147484947" r:id="rId9"/>
    <p:sldLayoutId id="2147484948" r:id="rId10"/>
    <p:sldLayoutId id="21474849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defRPr>
      </a:lvl5pPr>
      <a:lvl6pPr marL="2511982" indent="-228363"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68711" indent="-228363"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5430" indent="-228363"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2160" indent="-228363"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9" y="533401"/>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4"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extLst>
      <p:ext uri="{BB962C8B-B14F-4D97-AF65-F5344CB8AC3E}">
        <p14:creationId xmlns:p14="http://schemas.microsoft.com/office/powerpoint/2010/main" val="2265076229"/>
      </p:ext>
    </p:extLst>
  </p:cSld>
  <p:clrMap bg1="lt1" tx1="dk1" bg2="lt2" tx2="dk2" accent1="accent1" accent2="accent2" accent3="accent3" accent4="accent4" accent5="accent5" accent6="accent6" hlink="hlink" folHlink="folHlink"/>
  <p:sldLayoutIdLst>
    <p:sldLayoutId id="2147484951" r:id="rId1"/>
  </p:sldLayoutIdLst>
  <p:txStyles>
    <p:titleStyle>
      <a:lvl1pPr algn="l" rtl="0" eaLnBrk="0" fontAlgn="base" hangingPunct="0">
        <a:spcBef>
          <a:spcPct val="0"/>
        </a:spcBef>
        <a:spcAft>
          <a:spcPct val="0"/>
        </a:spcAft>
        <a:defRPr sz="4400">
          <a:solidFill>
            <a:schemeClr val="tx2"/>
          </a:solidFill>
          <a:latin typeface="Arial" pitchFamily="8"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Arial" pitchFamily="8"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Arial" pitchFamily="8" charset="0"/>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pitchFamily="8"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Arial" pitchFamily="8"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Arial" pitchFamily="8"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85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12035372-EB72-2E48-892D-2617FFF538FD}" type="slidenum">
              <a:rPr lang="en-US"/>
              <a:pPr>
                <a:defRPr/>
              </a:pPr>
              <a:t>‹#›</a:t>
            </a:fld>
            <a:endParaRPr lang="en-US"/>
          </a:p>
        </p:txBody>
      </p:sp>
    </p:spTree>
    <p:extLst>
      <p:ext uri="{BB962C8B-B14F-4D97-AF65-F5344CB8AC3E}">
        <p14:creationId xmlns:p14="http://schemas.microsoft.com/office/powerpoint/2010/main" val="2372314083"/>
      </p:ext>
    </p:extLst>
  </p:cSld>
  <p:clrMap bg1="dk2" tx1="lt1" bg2="dk1" tx2="lt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solidFill>
                  <a:srgbClr val="000000"/>
                </a:solidFill>
                <a:latin typeface="Arial" panose="020B0604020202020204" pitchFamily="34" charset="0"/>
                <a:ea typeface="+mn-ea"/>
                <a:cs typeface="+mn-cs"/>
              </a:defRPr>
            </a:lvl1pPr>
          </a:lstStyle>
          <a:p>
            <a:pPr defTabSz="914400"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solidFill>
                  <a:srgbClr val="000000"/>
                </a:solidFill>
                <a:latin typeface="Arial" panose="020B0604020202020204" pitchFamily="34" charset="0"/>
              </a:defRPr>
            </a:lvl1pPr>
          </a:lstStyle>
          <a:p>
            <a:pPr defTabSz="914400" eaLnBrk="0" hangingPunct="0">
              <a:defRPr/>
            </a:pPr>
            <a:fld id="{C7FCEC4A-0619-534F-AB0C-4C4D1986DF16}" type="slidenum">
              <a:rPr lang="en-US" smtClean="0"/>
              <a:pPr defTabSz="914400" eaLnBrk="0" hangingPunct="0">
                <a:defRPr/>
              </a:pPr>
              <a:t>‹#›</a:t>
            </a:fld>
            <a:endParaRPr lang="en-US" dirty="0"/>
          </a:p>
        </p:txBody>
      </p:sp>
    </p:spTree>
    <p:extLst>
      <p:ext uri="{BB962C8B-B14F-4D97-AF65-F5344CB8AC3E}">
        <p14:creationId xmlns:p14="http://schemas.microsoft.com/office/powerpoint/2010/main" val="1585599046"/>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 id="2147484976" r:id="rId12"/>
    <p:sldLayoutId id="214748497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b="0"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b="0"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b="0"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b="0"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b="0" i="0">
                <a:solidFill>
                  <a:srgbClr val="FFFFFF"/>
                </a:solidFill>
                <a:latin typeface="Arial" panose="020B0604020202020204" pitchFamily="34" charset="0"/>
                <a:cs typeface="+mn-cs"/>
              </a:defRPr>
            </a:lvl1pPr>
          </a:lstStyle>
          <a:p>
            <a:pPr>
              <a:defRPr/>
            </a:pPr>
            <a:fld id="{EB1D9DD5-34BB-B649-8A79-B00EF8435956}" type="slidenum">
              <a:rPr lang="en-US" smtClean="0"/>
              <a:pPr>
                <a:defRPr/>
              </a:pPr>
              <a:t>‹#›</a:t>
            </a:fld>
            <a:endParaRPr lang="en-US" dirty="0"/>
          </a:p>
        </p:txBody>
      </p:sp>
    </p:spTree>
    <p:extLst>
      <p:ext uri="{BB962C8B-B14F-4D97-AF65-F5344CB8AC3E}">
        <p14:creationId xmlns:p14="http://schemas.microsoft.com/office/powerpoint/2010/main" val="2173907650"/>
      </p:ext>
    </p:extLst>
  </p:cSld>
  <p:clrMap bg1="dk2" tx1="lt1" bg2="dk1" tx2="lt2" accent1="accent1" accent2="accent2" accent3="accent3" accent4="accent4" accent5="accent5" accent6="accent6" hlink="hlink" folHlink="folHlink"/>
  <p:sldLayoutIdLst>
    <p:sldLayoutId id="2147484979" r:id="rId1"/>
    <p:sldLayoutId id="2147484980" r:id="rId2"/>
    <p:sldLayoutId id="2147484981" r:id="rId3"/>
    <p:sldLayoutId id="2147484982" r:id="rId4"/>
    <p:sldLayoutId id="2147484983" r:id="rId5"/>
    <p:sldLayoutId id="2147484984" r:id="rId6"/>
    <p:sldLayoutId id="2147484985" r:id="rId7"/>
    <p:sldLayoutId id="2147484986" r:id="rId8"/>
    <p:sldLayoutId id="2147484987" r:id="rId9"/>
    <p:sldLayoutId id="2147484988" r:id="rId10"/>
    <p:sldLayoutId id="2147484989" r:id="rId11"/>
    <p:sldLayoutId id="2147484990"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BCE1E5-D9F7-BA4B-841B-6011ACE768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5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8" charset="0"/>
                <a:ea typeface="ＭＳ Ｐゴシック" pitchFamily="8" charset="-128"/>
                <a:cs typeface="ＭＳ Ｐゴシック" pitchFamily="8" charset="-128"/>
              </a:defRPr>
            </a:lvl1pPr>
          </a:lstStyle>
          <a:p>
            <a:pPr>
              <a:defRPr/>
            </a:pPr>
            <a:endParaRPr lang="en-US"/>
          </a:p>
        </p:txBody>
      </p:sp>
      <p:sp>
        <p:nvSpPr>
          <p:cNvPr id="475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8" charset="0"/>
                <a:ea typeface="ＭＳ Ｐゴシック" pitchFamily="8" charset="-128"/>
                <a:cs typeface="ＭＳ Ｐゴシック" pitchFamily="8" charset="-128"/>
              </a:defRPr>
            </a:lvl1pPr>
          </a:lstStyle>
          <a:p>
            <a:pPr>
              <a:defRPr/>
            </a:pPr>
            <a:endParaRPr lang="en-US"/>
          </a:p>
        </p:txBody>
      </p:sp>
      <p:sp>
        <p:nvSpPr>
          <p:cNvPr id="475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DCB4CD6-12E3-7544-994C-10F8F6A815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2pPr>
      <a:lvl3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3pPr>
      <a:lvl4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4pPr>
      <a:lvl5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5pPr>
      <a:lvl6pPr marL="4572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6pPr>
      <a:lvl7pPr marL="9144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7pPr>
      <a:lvl8pPr marL="13716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8pPr>
      <a:lvl9pPr marL="18288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762806886"/>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3316554097"/>
      </p:ext>
    </p:extLst>
  </p:cSld>
  <p:clrMap bg1="dk2" tx1="lt1" bg2="dk1" tx2="lt2" accent1="accent1" accent2="accent2" accent3="accent3" accent4="accent4" accent5="accent5" accent6="accent6" hlink="hlink" folHlink="folHlink"/>
  <p:sldLayoutIdLst>
    <p:sldLayoutId id="214748439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8C8E5C28-7819-B248-9DDC-4CA1363C40B2}" type="slidenum">
              <a:rPr lang="en-GB"/>
              <a:pPr defTabSz="449263" eaLnBrk="1" hangingPunct="1">
                <a:defRPr/>
              </a:pPr>
              <a:t>‹#›</a:t>
            </a:fld>
            <a:endParaRPr lang="en-GB"/>
          </a:p>
        </p:txBody>
      </p:sp>
    </p:spTree>
    <p:extLst>
      <p:ext uri="{BB962C8B-B14F-4D97-AF65-F5344CB8AC3E}">
        <p14:creationId xmlns:p14="http://schemas.microsoft.com/office/powerpoint/2010/main" val="3729234381"/>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8.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4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3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3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59.xml"/><Relationship Id="rId4" Type="http://schemas.openxmlformats.org/officeDocument/2006/relationships/image" Target="../media/image23.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13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7.xml"/><Relationship Id="rId1" Type="http://schemas.openxmlformats.org/officeDocument/2006/relationships/themeOverride" Target="../theme/themeOverride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44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4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51.xml"/><Relationship Id="rId1" Type="http://schemas.openxmlformats.org/officeDocument/2006/relationships/themeOverride" Target="../theme/themeOverride3.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15.xml"/><Relationship Id="rId1" Type="http://schemas.openxmlformats.org/officeDocument/2006/relationships/themeOverride" Target="../theme/themeOverride4.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15.xml"/><Relationship Id="rId1" Type="http://schemas.openxmlformats.org/officeDocument/2006/relationships/themeOverride" Target="../theme/themeOverride5.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15.xml"/><Relationship Id="rId1" Type="http://schemas.openxmlformats.org/officeDocument/2006/relationships/themeOverride" Target="../theme/themeOverride6.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15.xml"/><Relationship Id="rId1" Type="http://schemas.openxmlformats.org/officeDocument/2006/relationships/themeOverride" Target="../theme/themeOverride7.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31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80.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318.xml"/><Relationship Id="rId5" Type="http://schemas.openxmlformats.org/officeDocument/2006/relationships/image" Target="../media/image37.jpeg"/><Relationship Id="rId4" Type="http://schemas.openxmlformats.org/officeDocument/2006/relationships/hyperlink" Target="http://www.pauljab.net/temple/TemplePictures.htm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6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6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7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78.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3.xml"/><Relationship Id="rId1" Type="http://schemas.openxmlformats.org/officeDocument/2006/relationships/themeOverride" Target="../theme/themeOverride1.xml"/><Relationship Id="rId5" Type="http://schemas.openxmlformats.org/officeDocument/2006/relationships/image" Target="../media/image18.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52.xml"/><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152.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58.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296.xml"/></Relationships>
</file>

<file path=ppt/slides/_rels/slide5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296.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7.xml"/><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8.xml"/><Relationship Id="rId1" Type="http://schemas.openxmlformats.org/officeDocument/2006/relationships/slideLayout" Target="../slideLayouts/slideLayout97.xml"/><Relationship Id="rId4" Type="http://schemas.openxmlformats.org/officeDocument/2006/relationships/image" Target="../media/image53.jpg"/></Relationships>
</file>

<file path=ppt/slides/_rels/slide5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3.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2.xml"/><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337.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302.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67.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95.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337.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4.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67.xml"/></Relationships>
</file>

<file path=ppt/slides/_rels/slide7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6.xml"/><Relationship Id="rId1" Type="http://schemas.openxmlformats.org/officeDocument/2006/relationships/slideLayout" Target="../slideLayouts/slideLayout220.xml"/><Relationship Id="rId4" Type="http://schemas.openxmlformats.org/officeDocument/2006/relationships/image" Target="../media/image68.jpeg"/></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0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08.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0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0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19.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9.xml"/><Relationship Id="rId1" Type="http://schemas.openxmlformats.org/officeDocument/2006/relationships/slideLayout" Target="../slideLayouts/slideLayout203.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01.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0.xml"/><Relationship Id="rId1" Type="http://schemas.openxmlformats.org/officeDocument/2006/relationships/slideLayout" Target="../slideLayouts/slideLayout203.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35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83.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365.xml"/></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399.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6.xml"/><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6.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8.xml"/><Relationship Id="rId1" Type="http://schemas.openxmlformats.org/officeDocument/2006/relationships/slideLayout" Target="../slideLayouts/slideLayout343.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343.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0.xml"/><Relationship Id="rId1" Type="http://schemas.openxmlformats.org/officeDocument/2006/relationships/slideLayout" Target="../slideLayouts/slideLayout343.xml"/></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1.xml"/><Relationship Id="rId1" Type="http://schemas.openxmlformats.org/officeDocument/2006/relationships/slideLayout" Target="../slideLayouts/slideLayout343.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343.xml"/></Relationships>
</file>

<file path=ppt/slides/_rels/slide9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3.xml"/><Relationship Id="rId1" Type="http://schemas.openxmlformats.org/officeDocument/2006/relationships/slideLayout" Target="../slideLayouts/slideLayout34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4.xml"/><Relationship Id="rId1" Type="http://schemas.openxmlformats.org/officeDocument/2006/relationships/slideLayout" Target="../slideLayouts/slideLayout124.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0" y="1124744"/>
            <a:ext cx="8763000" cy="838200"/>
          </a:xfrm>
        </p:spPr>
        <p:txBody>
          <a:bodyPr/>
          <a:lstStyle/>
          <a:p>
            <a:pPr eaLnBrk="1" hangingPunct="1">
              <a:defRPr/>
            </a:pPr>
            <a:r>
              <a:rPr lang="ar-JO" sz="8800" b="1" dirty="0">
                <a:latin typeface="Arial" panose="020B0604020202020204" pitchFamily="34" charset="0"/>
                <a:cs typeface="Arial" panose="020B0604020202020204" pitchFamily="34" charset="0"/>
              </a:rPr>
              <a:t>ملكوت الله</a:t>
            </a:r>
            <a:endParaRPr lang="en-US" sz="40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4580" name="Rectangle 4"/>
          <p:cNvSpPr>
            <a:spLocks noGrp="1" noChangeArrowheads="1"/>
          </p:cNvSpPr>
          <p:nvPr>
            <p:ph type="body" idx="1"/>
          </p:nvPr>
        </p:nvSpPr>
        <p:spPr>
          <a:xfrm>
            <a:off x="9612560" y="2132856"/>
            <a:ext cx="4648200" cy="609600"/>
          </a:xfrm>
        </p:spPr>
        <p:txBody>
          <a:bodyPr/>
          <a:lstStyle/>
          <a:p>
            <a:pPr marL="461963" indent="-461963" algn="ctr" eaLnBrk="1" hangingPunct="1">
              <a:buFontTx/>
              <a:buNone/>
              <a:defRPr/>
            </a:pPr>
            <a:r>
              <a:rPr lang="ar-JO" sz="2800" b="1" i="1" dirty="0">
                <a:effectLst>
                  <a:outerShdw blurRad="38100" dist="38100" dir="2700000" algn="tl">
                    <a:srgbClr val="FFFFFF"/>
                  </a:outerShdw>
                </a:effectLst>
                <a:latin typeface="Arial" panose="020B0604020202020204" pitchFamily="34" charset="0"/>
                <a:cs typeface="Arial" panose="020B0604020202020204" pitchFamily="34" charset="0"/>
              </a:rPr>
              <a:t>ما هذا؟ متى يكون؟</a:t>
            </a:r>
            <a:endParaRPr lang="en-US" sz="2800" b="1" i="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7E91ECB-AFDE-513B-6E18-8CA400FD401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a:t>
            </a:r>
            <a:r>
              <a:rPr lang="ar-JO" sz="2000" b="1" kern="0" dirty="0">
                <a:solidFill>
                  <a:srgbClr val="FFFFFF"/>
                </a:solidFill>
                <a:effectLst>
                  <a:outerShdw blurRad="38100" dist="38100" dir="2700000" algn="tl">
                    <a:srgbClr val="000000"/>
                  </a:outerShdw>
                </a:effectLst>
                <a:latin typeface="Arial"/>
                <a:ea typeface="+mn-ea"/>
                <a:cs typeface="Arial"/>
              </a:rPr>
              <a:t>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28600" y="228600"/>
            <a:ext cx="8229600" cy="838200"/>
          </a:xfrm>
        </p:spPr>
        <p:txBody>
          <a:bodyPr/>
          <a:lstStyle/>
          <a:p>
            <a:pPr eaLnBrk="1" hangingPunct="1">
              <a:defRPr/>
            </a:pPr>
            <a:r>
              <a:rPr lang="ar-JO" sz="4000" dirty="0">
                <a:latin typeface="Arial" panose="020B0604020202020204" pitchFamily="34" charset="0"/>
                <a:cs typeface="Arial" panose="020B0604020202020204" pitchFamily="34" charset="0"/>
              </a:rPr>
              <a:t>المدافعون عن الألفية عبر القرون</a:t>
            </a:r>
            <a:endParaRPr lang="en-US" dirty="0">
              <a:latin typeface="Arial" panose="020B0604020202020204" pitchFamily="34" charset="0"/>
              <a:cs typeface="Arial" panose="020B0604020202020204" pitchFamily="34" charset="0"/>
            </a:endParaRPr>
          </a:p>
        </p:txBody>
      </p:sp>
      <p:sp>
        <p:nvSpPr>
          <p:cNvPr id="120836" name="Text Box 4"/>
          <p:cNvSpPr txBox="1">
            <a:spLocks noChangeArrowheads="1"/>
          </p:cNvSpPr>
          <p:nvPr/>
        </p:nvSpPr>
        <p:spPr bwMode="auto">
          <a:xfrm>
            <a:off x="7620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142339" name="Text Box 5"/>
          <p:cNvSpPr txBox="1">
            <a:spLocks noChangeArrowheads="1"/>
          </p:cNvSpPr>
          <p:nvPr/>
        </p:nvSpPr>
        <p:spPr bwMode="auto">
          <a:xfrm>
            <a:off x="8335963" y="95250"/>
            <a:ext cx="739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omic Sans MS" charset="0"/>
                <a:ea typeface="ＭＳ Ｐゴシック" charset="0"/>
              </a:rPr>
              <a:t>121</a:t>
            </a:r>
          </a:p>
        </p:txBody>
      </p:sp>
      <p:sp>
        <p:nvSpPr>
          <p:cNvPr id="142340" name="Line 6"/>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142341" name="Group 7"/>
          <p:cNvGrpSpPr>
            <a:grpSpLocks/>
          </p:cNvGrpSpPr>
          <p:nvPr/>
        </p:nvGrpSpPr>
        <p:grpSpPr bwMode="auto">
          <a:xfrm>
            <a:off x="533400" y="3657600"/>
            <a:ext cx="431800" cy="647700"/>
            <a:chOff x="385" y="1298"/>
            <a:chExt cx="272" cy="408"/>
          </a:xfrm>
        </p:grpSpPr>
        <p:sp>
          <p:nvSpPr>
            <p:cNvPr id="142367" name="Line 8"/>
            <p:cNvSpPr>
              <a:spLocks noChangeShapeType="1"/>
            </p:cNvSpPr>
            <p:nvPr/>
          </p:nvSpPr>
          <p:spPr bwMode="auto">
            <a:xfrm>
              <a:off x="521" y="1298"/>
              <a:ext cx="0" cy="408"/>
            </a:xfrm>
            <a:prstGeom prst="line">
              <a:avLst/>
            </a:prstGeom>
            <a:noFill/>
            <a:ln w="57150">
              <a:solidFill>
                <a:srgbClr val="FF8000"/>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68" name="Line 9"/>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42342" name="Line 10"/>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3" name="Line 11"/>
          <p:cNvSpPr>
            <a:spLocks noChangeShapeType="1"/>
          </p:cNvSpPr>
          <p:nvPr/>
        </p:nvSpPr>
        <p:spPr bwMode="auto">
          <a:xfrm>
            <a:off x="1752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4" name="Line 12"/>
          <p:cNvSpPr>
            <a:spLocks noChangeShapeType="1"/>
          </p:cNvSpPr>
          <p:nvPr/>
        </p:nvSpPr>
        <p:spPr bwMode="auto">
          <a:xfrm>
            <a:off x="83058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5" name="Line 13"/>
          <p:cNvSpPr>
            <a:spLocks noChangeShapeType="1"/>
          </p:cNvSpPr>
          <p:nvPr/>
        </p:nvSpPr>
        <p:spPr bwMode="auto">
          <a:xfrm>
            <a:off x="5410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6" name="Line 14"/>
          <p:cNvSpPr>
            <a:spLocks noChangeShapeType="1"/>
          </p:cNvSpPr>
          <p:nvPr/>
        </p:nvSpPr>
        <p:spPr bwMode="auto">
          <a:xfrm>
            <a:off x="7696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7" name="Line 16"/>
          <p:cNvSpPr>
            <a:spLocks noChangeShapeType="1"/>
          </p:cNvSpPr>
          <p:nvPr/>
        </p:nvSpPr>
        <p:spPr bwMode="auto">
          <a:xfrm>
            <a:off x="7086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8" name="Line 17"/>
          <p:cNvSpPr>
            <a:spLocks noChangeShapeType="1"/>
          </p:cNvSpPr>
          <p:nvPr/>
        </p:nvSpPr>
        <p:spPr bwMode="auto">
          <a:xfrm>
            <a:off x="1219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49" name="Line 18"/>
          <p:cNvSpPr>
            <a:spLocks noChangeShapeType="1"/>
          </p:cNvSpPr>
          <p:nvPr/>
        </p:nvSpPr>
        <p:spPr bwMode="auto">
          <a:xfrm>
            <a:off x="22860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0851" name="Text Box 19"/>
          <p:cNvSpPr txBox="1">
            <a:spLocks noChangeArrowheads="1"/>
          </p:cNvSpPr>
          <p:nvPr/>
        </p:nvSpPr>
        <p:spPr bwMode="auto">
          <a:xfrm>
            <a:off x="12954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2</a:t>
            </a:r>
          </a:p>
        </p:txBody>
      </p:sp>
      <p:sp>
        <p:nvSpPr>
          <p:cNvPr id="120852" name="Text Box 20"/>
          <p:cNvSpPr txBox="1">
            <a:spLocks noChangeArrowheads="1"/>
          </p:cNvSpPr>
          <p:nvPr/>
        </p:nvSpPr>
        <p:spPr bwMode="auto">
          <a:xfrm>
            <a:off x="18288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120853" name="Text Box 21"/>
          <p:cNvSpPr txBox="1">
            <a:spLocks noChangeArrowheads="1"/>
          </p:cNvSpPr>
          <p:nvPr/>
        </p:nvSpPr>
        <p:spPr bwMode="auto">
          <a:xfrm>
            <a:off x="23622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4</a:t>
            </a:r>
          </a:p>
        </p:txBody>
      </p:sp>
      <p:sp>
        <p:nvSpPr>
          <p:cNvPr id="120854" name="Text Box 22"/>
          <p:cNvSpPr txBox="1">
            <a:spLocks noChangeArrowheads="1"/>
          </p:cNvSpPr>
          <p:nvPr/>
        </p:nvSpPr>
        <p:spPr bwMode="auto">
          <a:xfrm>
            <a:off x="53340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16</a:t>
            </a:r>
          </a:p>
        </p:txBody>
      </p:sp>
      <p:sp>
        <p:nvSpPr>
          <p:cNvPr id="120855" name="Text Box 23"/>
          <p:cNvSpPr txBox="1">
            <a:spLocks noChangeArrowheads="1"/>
          </p:cNvSpPr>
          <p:nvPr/>
        </p:nvSpPr>
        <p:spPr bwMode="auto">
          <a:xfrm>
            <a:off x="6523038"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18</a:t>
            </a:r>
          </a:p>
        </p:txBody>
      </p:sp>
      <p:sp>
        <p:nvSpPr>
          <p:cNvPr id="120856" name="Text Box 24"/>
          <p:cNvSpPr txBox="1">
            <a:spLocks noChangeArrowheads="1"/>
          </p:cNvSpPr>
          <p:nvPr/>
        </p:nvSpPr>
        <p:spPr bwMode="auto">
          <a:xfrm>
            <a:off x="711835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19</a:t>
            </a:r>
          </a:p>
        </p:txBody>
      </p:sp>
      <p:sp>
        <p:nvSpPr>
          <p:cNvPr id="120857" name="Text Box 25"/>
          <p:cNvSpPr txBox="1">
            <a:spLocks noChangeArrowheads="1"/>
          </p:cNvSpPr>
          <p:nvPr/>
        </p:nvSpPr>
        <p:spPr bwMode="auto">
          <a:xfrm>
            <a:off x="7712075"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20</a:t>
            </a:r>
          </a:p>
        </p:txBody>
      </p:sp>
      <p:sp>
        <p:nvSpPr>
          <p:cNvPr id="120858" name="Text Box 26"/>
          <p:cNvSpPr txBox="1">
            <a:spLocks noChangeArrowheads="1"/>
          </p:cNvSpPr>
          <p:nvPr/>
        </p:nvSpPr>
        <p:spPr bwMode="auto">
          <a:xfrm>
            <a:off x="5929313"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17</a:t>
            </a:r>
          </a:p>
        </p:txBody>
      </p:sp>
      <p:sp>
        <p:nvSpPr>
          <p:cNvPr id="120859" name="Text Box 27"/>
          <p:cNvSpPr txBox="1">
            <a:spLocks noChangeArrowheads="1"/>
          </p:cNvSpPr>
          <p:nvPr/>
        </p:nvSpPr>
        <p:spPr bwMode="auto">
          <a:xfrm>
            <a:off x="83058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rPr>
              <a:t>21</a:t>
            </a:r>
          </a:p>
        </p:txBody>
      </p:sp>
      <p:sp>
        <p:nvSpPr>
          <p:cNvPr id="142359" name="Line 28"/>
          <p:cNvSpPr>
            <a:spLocks noChangeShapeType="1"/>
          </p:cNvSpPr>
          <p:nvPr/>
        </p:nvSpPr>
        <p:spPr bwMode="auto">
          <a:xfrm>
            <a:off x="5943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60" name="Line 29"/>
          <p:cNvSpPr>
            <a:spLocks noChangeShapeType="1"/>
          </p:cNvSpPr>
          <p:nvPr/>
        </p:nvSpPr>
        <p:spPr bwMode="auto">
          <a:xfrm>
            <a:off x="64770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0862" name="Freeform 30"/>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2"/>
              <a:gd name="T112" fmla="*/ 0 h 1647"/>
              <a:gd name="T113" fmla="*/ 4932 w 4932"/>
              <a:gd name="T114" fmla="*/ 1647 h 16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0864" name="Freeform 32"/>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30"/>
              <a:gd name="T91" fmla="*/ 0 h 1354"/>
              <a:gd name="T92" fmla="*/ 4030 w 4030"/>
              <a:gd name="T93" fmla="*/ 1354 h 13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0866" name="Freeform 34"/>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3"/>
              <a:gd name="T103" fmla="*/ 0 h 1724"/>
              <a:gd name="T104" fmla="*/ 2353 w 2353"/>
              <a:gd name="T105" fmla="*/ 1724 h 17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42364" name="Text Box 35"/>
          <p:cNvSpPr txBox="1">
            <a:spLocks noChangeArrowheads="1"/>
          </p:cNvSpPr>
          <p:nvPr/>
        </p:nvSpPr>
        <p:spPr bwMode="auto">
          <a:xfrm>
            <a:off x="1090613" y="5348288"/>
            <a:ext cx="13147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قبل الألفي</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2365" name="Text Box 36"/>
          <p:cNvSpPr txBox="1">
            <a:spLocks noChangeArrowheads="1"/>
          </p:cNvSpPr>
          <p:nvPr/>
        </p:nvSpPr>
        <p:spPr bwMode="auto">
          <a:xfrm>
            <a:off x="3135313" y="5334000"/>
            <a:ext cx="84670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FFFF"/>
                </a:solidFill>
                <a:effectLst/>
                <a:uLnTx/>
                <a:uFillTx/>
                <a:latin typeface="Arial" panose="020B0604020202020204" pitchFamily="34" charset="0"/>
                <a:ea typeface="ＭＳ Ｐゴシック" charset="0"/>
                <a:cs typeface="Arial" panose="020B0604020202020204" pitchFamily="34" charset="0"/>
              </a:rPr>
              <a:t>الألفي</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2366" name="Text Box 37"/>
          <p:cNvSpPr txBox="1">
            <a:spLocks noChangeArrowheads="1"/>
          </p:cNvSpPr>
          <p:nvPr/>
        </p:nvSpPr>
        <p:spPr bwMode="auto">
          <a:xfrm>
            <a:off x="5181600" y="5334000"/>
            <a:ext cx="1297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بعد الألفي</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62"/>
                                        </p:tgtEl>
                                        <p:attrNameLst>
                                          <p:attrName>style.visibility</p:attrName>
                                        </p:attrNameLst>
                                      </p:cBhvr>
                                      <p:to>
                                        <p:strVal val="visible"/>
                                      </p:to>
                                    </p:set>
                                    <p:animEffect transition="in" filter="wipe(left)">
                                      <p:cBhvr>
                                        <p:cTn id="7" dur="5000"/>
                                        <p:tgtEl>
                                          <p:spTgt spid="1208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0864"/>
                                        </p:tgtEl>
                                        <p:attrNameLst>
                                          <p:attrName>style.visibility</p:attrName>
                                        </p:attrNameLst>
                                      </p:cBhvr>
                                      <p:to>
                                        <p:strVal val="visible"/>
                                      </p:to>
                                    </p:set>
                                    <p:animEffect transition="in" filter="wipe(left)">
                                      <p:cBhvr>
                                        <p:cTn id="12" dur="5000"/>
                                        <p:tgtEl>
                                          <p:spTgt spid="1208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0866"/>
                                        </p:tgtEl>
                                        <p:attrNameLst>
                                          <p:attrName>style.visibility</p:attrName>
                                        </p:attrNameLst>
                                      </p:cBhvr>
                                      <p:to>
                                        <p:strVal val="visible"/>
                                      </p:to>
                                    </p:set>
                                    <p:animEffect transition="in" filter="wipe(left)">
                                      <p:cBhvr>
                                        <p:cTn id="17" dur="5000"/>
                                        <p:tgtEl>
                                          <p:spTgt spid="120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62" grpId="0" animBg="1"/>
      <p:bldP spid="120864" grpId="0" animBg="1"/>
      <p:bldP spid="1208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8679" name="Text Box 7"/>
          <p:cNvSpPr txBox="1">
            <a:spLocks noChangeArrowheads="1"/>
          </p:cNvSpPr>
          <p:nvPr/>
        </p:nvSpPr>
        <p:spPr bwMode="auto">
          <a:xfrm>
            <a:off x="1828800" y="2971800"/>
            <a:ext cx="3733800" cy="20653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 الروحي</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الضيقات</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الجينونة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235531" name="Text Box 11"/>
          <p:cNvSpPr txBox="1">
            <a:spLocks noChangeArrowheads="1"/>
          </p:cNvSpPr>
          <p:nvPr/>
        </p:nvSpPr>
        <p:spPr bwMode="auto">
          <a:xfrm>
            <a:off x="8394700"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3" name="Title 12"/>
          <p:cNvSpPr>
            <a:spLocks noGrp="1"/>
          </p:cNvSpPr>
          <p:nvPr>
            <p:ph type="title" idx="4294967295"/>
          </p:nvPr>
        </p:nvSpPr>
        <p:spPr>
          <a:xfrm>
            <a:off x="838200" y="304800"/>
            <a:ext cx="7770813" cy="990600"/>
          </a:xfrm>
        </p:spPr>
        <p:txBody>
          <a:bodyPr/>
          <a:lstStyle/>
          <a:p>
            <a:pPr>
              <a:buFont typeface="Times New Roman" charset="0"/>
              <a:buNone/>
              <a:defRPr/>
            </a:pPr>
            <a:r>
              <a:rPr lang="ar-JO" sz="4000" b="1" dirty="0">
                <a:solidFill>
                  <a:srgbClr val="FFFFFF"/>
                </a:solidFill>
                <a:effectLst>
                  <a:outerShdw blurRad="38100" dist="38100" dir="2700000" algn="tl">
                    <a:srgbClr val="000000"/>
                  </a:outerShdw>
                </a:effectLst>
                <a:latin typeface="Arial" pitchFamily="34" charset="0"/>
                <a:ea typeface="ＭＳ Ｐゴシック" charset="0"/>
                <a:cs typeface="Arial" pitchFamily="34" charset="0"/>
              </a:rPr>
              <a:t>اللاألفية</a:t>
            </a:r>
            <a:endParaRPr lang="en-US" sz="4000" b="1" dirty="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599708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22594" name="Rectangle 1"/>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698" name="Line 2"/>
          <p:cNvSpPr>
            <a:spLocks noChangeShapeType="1"/>
          </p:cNvSpPr>
          <p:nvPr/>
        </p:nvSpPr>
        <p:spPr bwMode="auto">
          <a:xfrm flipV="1">
            <a:off x="1979613" y="4116388"/>
            <a:ext cx="6029325" cy="33337"/>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699"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700" name="Text Box 4"/>
          <p:cNvSpPr txBox="1">
            <a:spLocks noChangeArrowheads="1"/>
          </p:cNvSpPr>
          <p:nvPr/>
        </p:nvSpPr>
        <p:spPr bwMode="auto">
          <a:xfrm rot="-5400000">
            <a:off x="37307" y="3609181"/>
            <a:ext cx="2495550" cy="1176337"/>
          </a:xfrm>
          <a:prstGeom prst="rect">
            <a:avLst/>
          </a:prstGeom>
          <a:noFill/>
          <a:ln w="9525">
            <a:noFill/>
            <a:miter lim="800000"/>
            <a:headEnd/>
            <a:tailEnd/>
          </a:ln>
        </p:spPr>
        <p:txBody>
          <a:bodyPr lIns="90000" tIns="46800" rIns="90000" bIns="46800" anchor="ctr">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1" name="Text Box 5"/>
          <p:cNvSpPr txBox="1">
            <a:spLocks noChangeArrowheads="1"/>
          </p:cNvSpPr>
          <p:nvPr/>
        </p:nvSpPr>
        <p:spPr bwMode="auto">
          <a:xfrm>
            <a:off x="6019800" y="1295400"/>
            <a:ext cx="2209800" cy="13255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9702" name="Text Box 6"/>
          <p:cNvSpPr txBox="1">
            <a:spLocks noChangeArrowheads="1"/>
          </p:cNvSpPr>
          <p:nvPr/>
        </p:nvSpPr>
        <p:spPr bwMode="auto">
          <a:xfrm>
            <a:off x="1828800" y="2971800"/>
            <a:ext cx="3733800" cy="22129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الإنجيل </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الذهبي</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الضيقات</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3" name="Text Box 7"/>
          <p:cNvSpPr txBox="1">
            <a:spLocks noChangeArrowheads="1"/>
          </p:cNvSpPr>
          <p:nvPr/>
        </p:nvSpPr>
        <p:spPr bwMode="auto">
          <a:xfrm rot="5400000" flipH="1">
            <a:off x="5856287" y="3876676"/>
            <a:ext cx="4951413" cy="703262"/>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9704" name="Text Box 8"/>
          <p:cNvSpPr txBox="1">
            <a:spLocks noChangeArrowheads="1"/>
          </p:cNvSpPr>
          <p:nvPr/>
        </p:nvSpPr>
        <p:spPr bwMode="auto">
          <a:xfrm rot="5400000">
            <a:off x="5826125" y="5168900"/>
            <a:ext cx="2667000" cy="711200"/>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29705" name="AutoShape 9"/>
          <p:cNvSpPr>
            <a:spLocks noChangeArrowheads="1"/>
          </p:cNvSpPr>
          <p:nvPr/>
        </p:nvSpPr>
        <p:spPr bwMode="auto">
          <a:xfrm rot="5400000">
            <a:off x="1215232" y="1456531"/>
            <a:ext cx="4121150" cy="53292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extLst>
        </p:spPr>
        <p:txBody>
          <a:bodyPr rot="10800000"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36555" name="Text Box 10"/>
          <p:cNvSpPr txBox="1">
            <a:spLocks noChangeArrowheads="1"/>
          </p:cNvSpPr>
          <p:nvPr/>
        </p:nvSpPr>
        <p:spPr bwMode="auto">
          <a:xfrm>
            <a:off x="685800" y="457200"/>
            <a:ext cx="7772400" cy="762000"/>
          </a:xfrm>
          <a:prstGeom prst="rect">
            <a:avLst/>
          </a:prstGeom>
          <a:noFill/>
          <a:ln w="9525">
            <a:noFill/>
            <a:miter lim="800000"/>
            <a:headEnd/>
            <a:tailEnd/>
          </a:ln>
        </p:spPr>
        <p:txBody>
          <a:body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ما بعد الألفية</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6556" name="Text Box 11"/>
          <p:cNvSpPr txBox="1">
            <a:spLocks noChangeArrowheads="1"/>
          </p:cNvSpPr>
          <p:nvPr/>
        </p:nvSpPr>
        <p:spPr bwMode="auto">
          <a:xfrm>
            <a:off x="8353425" y="95250"/>
            <a:ext cx="701675" cy="463550"/>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1772002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tm="100000">
                                          <p:val>
                                            <p:strVal val="0-#ppt_w/2"/>
                                          </p:val>
                                        </p:tav>
                                        <p:tav>
                                          <p:val>
                                            <p:strVal val="#ppt_x"/>
                                          </p:val>
                                        </p:tav>
                                      </p:tavLst>
                                    </p:anim>
                                    <p:anim calcmode="lin" valueType="num">
                                      <p:cBhvr>
                                        <p:cTn id="8" dur="500" fill="hold"/>
                                        <p:tgtEl>
                                          <p:spTgt spid="29700"/>
                                        </p:tgtEl>
                                        <p:attrNameLst>
                                          <p:attrName>ppt_y</p:attrName>
                                        </p:attrNameLst>
                                      </p:cBhvr>
                                      <p:tavLst>
                                        <p:tav tm="100000">
                                          <p:val>
                                            <p:strVal val="#ppt_y"/>
                                          </p:val>
                                        </p:tav>
                                        <p:tav>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additive="repl">
                                        <p:cTn id="11" dur="1" fill="hold">
                                          <p:stCondLst>
                                            <p:cond delay="0"/>
                                          </p:stCondLst>
                                        </p:cTn>
                                        <p:tgtEl>
                                          <p:spTgt spid="29698"/>
                                        </p:tgtEl>
                                        <p:attrNameLst>
                                          <p:attrName>style.visibility</p:attrName>
                                        </p:attrNameLst>
                                      </p:cBhvr>
                                      <p:to>
                                        <p:strVal val="visible"/>
                                      </p:to>
                                    </p:set>
                                    <p:animEffect transition="in" filter="wipe(left)">
                                      <p:cBhvr additive="repl">
                                        <p:cTn id="12" dur="500"/>
                                        <p:tgtEl>
                                          <p:spTgt spid="29698"/>
                                        </p:tgtEl>
                                      </p:cBhvr>
                                    </p:animEffect>
                                  </p:childTnLst>
                                </p:cTn>
                              </p:par>
                            </p:childTnLst>
                          </p:cTn>
                        </p:par>
                        <p:par>
                          <p:cTn id="13" fill="hold" nodeType="afterGroup">
                            <p:stCondLst>
                              <p:cond delay="4000"/>
                            </p:stCondLst>
                            <p:childTnLst>
                              <p:par>
                                <p:cTn id="14" presetID="7" presetClass="entr" presetSubtype="8" fill="hold" nodeType="afterEffect">
                                  <p:stCondLst>
                                    <p:cond delay="0"/>
                                  </p:stCondLst>
                                  <p:childTnLst>
                                    <p:set>
                                      <p:cBhvr additive="repl">
                                        <p:cTn id="15" dur="1" fill="hold">
                                          <p:stCondLst>
                                            <p:cond delay="0"/>
                                          </p:stCondLst>
                                        </p:cTn>
                                        <p:tgtEl>
                                          <p:spTgt spid="29705"/>
                                        </p:tgtEl>
                                        <p:attrNameLst>
                                          <p:attrName>style.visibility</p:attrName>
                                        </p:attrNameLst>
                                      </p:cBhvr>
                                      <p:to>
                                        <p:strVal val="visible"/>
                                      </p:to>
                                    </p:set>
                                    <p:anim calcmode="lin" valueType="num">
                                      <p:cBhvr>
                                        <p:cTn id="16" dur="5000" fill="hold"/>
                                        <p:tgtEl>
                                          <p:spTgt spid="29705"/>
                                        </p:tgtEl>
                                        <p:attrNameLst>
                                          <p:attrName>ppt_x</p:attrName>
                                        </p:attrNameLst>
                                      </p:cBhvr>
                                      <p:tavLst>
                                        <p:tav tm="100000">
                                          <p:val>
                                            <p:strVal val="0-#ppt_w/2"/>
                                          </p:val>
                                        </p:tav>
                                        <p:tav>
                                          <p:val>
                                            <p:strVal val="#ppt_x"/>
                                          </p:val>
                                        </p:tav>
                                      </p:tavLst>
                                    </p:anim>
                                    <p:anim calcmode="lin" valueType="num">
                                      <p:cBhvr>
                                        <p:cTn id="17" dur="5000" fill="hold"/>
                                        <p:tgtEl>
                                          <p:spTgt spid="29705"/>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0000"/>
                            </p:stCondLst>
                            <p:childTnLst>
                              <p:par>
                                <p:cTn id="19" presetID="17" presetClass="entr" presetSubtype="8" fill="hold" nodeType="afterEffect">
                                  <p:stCondLst>
                                    <p:cond delay="0"/>
                                  </p:stCondLst>
                                  <p:childTnLst>
                                    <p:set>
                                      <p:cBhvr additive="repl">
                                        <p:cTn id="20" dur="1" fill="hold">
                                          <p:stCondLst>
                                            <p:cond delay="0"/>
                                          </p:stCondLst>
                                        </p:cTn>
                                        <p:tgtEl>
                                          <p:spTgt spid="29702"/>
                                        </p:tgtEl>
                                        <p:attrNameLst>
                                          <p:attrName>style.visibility</p:attrName>
                                        </p:attrNameLst>
                                      </p:cBhvr>
                                      <p:to>
                                        <p:strVal val="visible"/>
                                      </p:to>
                                    </p:set>
                                    <p:anim calcmode="lin" valueType="num">
                                      <p:cBhvr additive="repl">
                                        <p:cTn id="21" dur="500" fill="hold"/>
                                        <p:tgtEl>
                                          <p:spTgt spid="29702"/>
                                        </p:tgtEl>
                                        <p:attrNameLst>
                                          <p:attrName>ppt_x</p:attrName>
                                        </p:attrNameLst>
                                      </p:cBhvr>
                                      <p:tavLst>
                                        <p:tav tm="100000">
                                          <p:val>
                                            <p:strVal val="#ppt_x-#ppt_w/2"/>
                                          </p:val>
                                        </p:tav>
                                        <p:tav>
                                          <p:val>
                                            <p:strVal val="#ppt_x"/>
                                          </p:val>
                                        </p:tav>
                                      </p:tavLst>
                                    </p:anim>
                                    <p:anim calcmode="lin" valueType="num">
                                      <p:cBhvr additive="repl">
                                        <p:cTn id="22" dur="500" fill="hold"/>
                                        <p:tgtEl>
                                          <p:spTgt spid="29702"/>
                                        </p:tgtEl>
                                        <p:attrNameLst>
                                          <p:attrName>ppt_y</p:attrName>
                                        </p:attrNameLst>
                                      </p:cBhvr>
                                      <p:tavLst>
                                        <p:tav tm="100000">
                                          <p:val>
                                            <p:strVal val="#ppt_y"/>
                                          </p:val>
                                        </p:tav>
                                        <p:tav>
                                          <p:val>
                                            <p:strVal val="#ppt_y"/>
                                          </p:val>
                                        </p:tav>
                                      </p:tavLst>
                                    </p:anim>
                                    <p:anim calcmode="lin" valueType="num">
                                      <p:cBhvr additive="repl">
                                        <p:cTn id="23" dur="500" fill="hold"/>
                                        <p:tgtEl>
                                          <p:spTgt spid="29702"/>
                                        </p:tgtEl>
                                        <p:attrNameLst>
                                          <p:attrName>ppt_w</p:attrName>
                                        </p:attrNameLst>
                                      </p:cBhvr>
                                      <p:tavLst>
                                        <p:tav tm="100000">
                                          <p:val>
                                            <p:fltVal val="0"/>
                                          </p:val>
                                        </p:tav>
                                        <p:tav>
                                          <p:val>
                                            <p:strVal val="#ppt_w"/>
                                          </p:val>
                                        </p:tav>
                                      </p:tavLst>
                                    </p:anim>
                                    <p:anim calcmode="lin" valueType="num">
                                      <p:cBhvr additive="repl">
                                        <p:cTn id="24" dur="500" fill="hold"/>
                                        <p:tgtEl>
                                          <p:spTgt spid="29702"/>
                                        </p:tgtEl>
                                        <p:attrNameLst>
                                          <p:attrName>ppt_h</p:attrName>
                                        </p:attrNameLst>
                                      </p:cBhvr>
                                      <p:tavLst>
                                        <p:tav tm="100000">
                                          <p:val>
                                            <p:strVal val="#ppt_h"/>
                                          </p:val>
                                        </p:tav>
                                        <p:tav>
                                          <p:val>
                                            <p:strVal val="#ppt_h"/>
                                          </p:val>
                                        </p:tav>
                                      </p:tavLst>
                                    </p:anim>
                                  </p:childTnLst>
                                </p:cTn>
                              </p:par>
                            </p:childTnLst>
                          </p:cTn>
                        </p:par>
                        <p:par>
                          <p:cTn id="25" fill="hold" nodeType="afterGroup">
                            <p:stCondLst>
                              <p:cond delay="11500"/>
                            </p:stCondLst>
                            <p:childTnLst>
                              <p:par>
                                <p:cTn id="26" presetID="2" presetClass="entr" presetSubtype="1" fill="hold" nodeType="afterEffect">
                                  <p:stCondLst>
                                    <p:cond delay="0"/>
                                  </p:stCondLst>
                                  <p:childTnLst>
                                    <p:set>
                                      <p:cBhvr additive="repl">
                                        <p:cTn id="27" dur="1" fill="hold">
                                          <p:stCondLst>
                                            <p:cond delay="0"/>
                                          </p:stCondLst>
                                        </p:cTn>
                                        <p:tgtEl>
                                          <p:spTgt spid="29701"/>
                                        </p:tgtEl>
                                        <p:attrNameLst>
                                          <p:attrName>style.visibility</p:attrName>
                                        </p:attrNameLst>
                                      </p:cBhvr>
                                      <p:to>
                                        <p:strVal val="visible"/>
                                      </p:to>
                                    </p:set>
                                    <p:anim calcmode="lin" valueType="num">
                                      <p:cBhvr>
                                        <p:cTn id="28" dur="500" fill="hold"/>
                                        <p:tgtEl>
                                          <p:spTgt spid="29701"/>
                                        </p:tgtEl>
                                        <p:attrNameLst>
                                          <p:attrName>ppt_x</p:attrName>
                                        </p:attrNameLst>
                                      </p:cBhvr>
                                      <p:tavLst>
                                        <p:tav tm="100000">
                                          <p:val>
                                            <p:strVal val="#ppt_x"/>
                                          </p:val>
                                        </p:tav>
                                        <p:tav>
                                          <p:val>
                                            <p:strVal val="#ppt_x"/>
                                          </p:val>
                                        </p:tav>
                                      </p:tavLst>
                                    </p:anim>
                                    <p:anim calcmode="lin" valueType="num">
                                      <p:cBhvr>
                                        <p:cTn id="29" dur="500" fill="hold"/>
                                        <p:tgtEl>
                                          <p:spTgt spid="29701"/>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additive="repl">
                                        <p:cTn id="32" dur="1" fill="hold">
                                          <p:stCondLst>
                                            <p:cond delay="0"/>
                                          </p:stCondLst>
                                        </p:cTn>
                                        <p:tgtEl>
                                          <p:spTgt spid="29699"/>
                                        </p:tgtEl>
                                        <p:attrNameLst>
                                          <p:attrName>style.visibility</p:attrName>
                                        </p:attrNameLst>
                                      </p:cBhvr>
                                      <p:to>
                                        <p:strVal val="visible"/>
                                      </p:to>
                                    </p:set>
                                    <p:anim calcmode="lin" valueType="num">
                                      <p:cBhvr>
                                        <p:cTn id="33" dur="500" fill="hold"/>
                                        <p:tgtEl>
                                          <p:spTgt spid="29699"/>
                                        </p:tgtEl>
                                        <p:attrNameLst>
                                          <p:attrName>ppt_x</p:attrName>
                                        </p:attrNameLst>
                                      </p:cBhvr>
                                      <p:tavLst>
                                        <p:tav tm="100000">
                                          <p:val>
                                            <p:strVal val="#ppt_x"/>
                                          </p:val>
                                        </p:tav>
                                        <p:tav>
                                          <p:val>
                                            <p:strVal val="#ppt_x"/>
                                          </p:val>
                                        </p:tav>
                                      </p:tavLst>
                                    </p:anim>
                                    <p:anim calcmode="lin" valueType="num">
                                      <p:cBhvr>
                                        <p:cTn id="34" dur="500" fill="hold"/>
                                        <p:tgtEl>
                                          <p:spTgt spid="29699"/>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7500"/>
                            </p:stCondLst>
                            <p:childTnLst>
                              <p:par>
                                <p:cTn id="36" presetID="2" presetClass="entr" presetSubtype="4" fill="hold" nodeType="afterEffect">
                                  <p:stCondLst>
                                    <p:cond delay="0"/>
                                  </p:stCondLst>
                                  <p:childTnLst>
                                    <p:set>
                                      <p:cBhvr additive="repl">
                                        <p:cTn id="37" dur="1" fill="hold">
                                          <p:stCondLst>
                                            <p:cond delay="0"/>
                                          </p:stCondLst>
                                        </p:cTn>
                                        <p:tgtEl>
                                          <p:spTgt spid="29704"/>
                                        </p:tgtEl>
                                        <p:attrNameLst>
                                          <p:attrName>style.visibility</p:attrName>
                                        </p:attrNameLst>
                                      </p:cBhvr>
                                      <p:to>
                                        <p:strVal val="visible"/>
                                      </p:to>
                                    </p:set>
                                    <p:anim calcmode="lin" valueType="num">
                                      <p:cBhvr>
                                        <p:cTn id="38" dur="500" fill="hold"/>
                                        <p:tgtEl>
                                          <p:spTgt spid="29704"/>
                                        </p:tgtEl>
                                        <p:attrNameLst>
                                          <p:attrName>ppt_x</p:attrName>
                                        </p:attrNameLst>
                                      </p:cBhvr>
                                      <p:tavLst>
                                        <p:tav tm="100000">
                                          <p:val>
                                            <p:strVal val="#ppt_x"/>
                                          </p:val>
                                        </p:tav>
                                        <p:tav>
                                          <p:val>
                                            <p:strVal val="#ppt_x"/>
                                          </p:val>
                                        </p:tav>
                                      </p:tavLst>
                                    </p:anim>
                                    <p:anim calcmode="lin" valueType="num">
                                      <p:cBhvr>
                                        <p:cTn id="39" dur="500" fill="hold"/>
                                        <p:tgtEl>
                                          <p:spTgt spid="2970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9000"/>
                            </p:stCondLst>
                            <p:childTnLst>
                              <p:par>
                                <p:cTn id="41" presetID="2" presetClass="entr" presetSubtype="2" fill="hold" nodeType="afterEffect">
                                  <p:stCondLst>
                                    <p:cond delay="0"/>
                                  </p:stCondLst>
                                  <p:childTnLst>
                                    <p:set>
                                      <p:cBhvr additive="repl">
                                        <p:cTn id="42" dur="1" fill="hold">
                                          <p:stCondLst>
                                            <p:cond delay="0"/>
                                          </p:stCondLst>
                                        </p:cTn>
                                        <p:tgtEl>
                                          <p:spTgt spid="29703"/>
                                        </p:tgtEl>
                                        <p:attrNameLst>
                                          <p:attrName>style.visibility</p:attrName>
                                        </p:attrNameLst>
                                      </p:cBhvr>
                                      <p:to>
                                        <p:strVal val="visible"/>
                                      </p:to>
                                    </p:set>
                                    <p:anim calcmode="lin" valueType="num">
                                      <p:cBhvr>
                                        <p:cTn id="43" dur="500" fill="hold"/>
                                        <p:tgtEl>
                                          <p:spTgt spid="29703"/>
                                        </p:tgtEl>
                                        <p:attrNameLst>
                                          <p:attrName>ppt_x</p:attrName>
                                        </p:attrNameLst>
                                      </p:cBhvr>
                                      <p:tavLst>
                                        <p:tav tm="100000">
                                          <p:val>
                                            <p:strVal val="1+#ppt_w/2"/>
                                          </p:val>
                                        </p:tav>
                                        <p:tav>
                                          <p:val>
                                            <p:strVal val="#ppt_x"/>
                                          </p:val>
                                        </p:tav>
                                      </p:tavLst>
                                    </p:anim>
                                    <p:anim calcmode="lin" valueType="num">
                                      <p:cBhvr>
                                        <p:cTn id="44" dur="500" fill="hold"/>
                                        <p:tgtEl>
                                          <p:spTgt spid="2970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7 سنوات</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الحكم الألفي</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66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1000 سنة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1" u="none" strike="noStrike" kern="1200" cap="none" spc="0" normalizeH="0" baseline="0" noProof="0">
                <a:ln>
                  <a:noFill/>
                </a:ln>
                <a:solidFill>
                  <a:srgbClr val="00FFFF"/>
                </a:solidFill>
                <a:effectLst/>
                <a:uLnTx/>
                <a:uFillTx/>
                <a:latin typeface="Arial" pitchFamily="34" charset="0"/>
                <a:ea typeface="MS PGothic" pitchFamily="34" charset="-128"/>
                <a:cs typeface="Arial" pitchFamily="34" charset="0"/>
              </a:rPr>
              <a:t>الظهور     الثاني</a:t>
            </a:r>
            <a:endParaRPr kumimoji="0" lang="en-GB" sz="3600" b="1" i="1" u="none" strike="noStrike" kern="1200" cap="none" spc="0" normalizeH="0" baseline="0" noProof="0">
              <a:ln>
                <a:noFill/>
              </a:ln>
              <a:solidFill>
                <a:srgbClr val="00FFFF"/>
              </a:solidFill>
              <a:effectLst/>
              <a:uLnTx/>
              <a:uFillTx/>
              <a:latin typeface="Arial" pitchFamily="34" charset="0"/>
              <a:ea typeface="MS PGothic" pitchFamily="34" charset="-128"/>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82" name="Text Box 13"/>
          <p:cNvSpPr txBox="1">
            <a:spLocks noChangeArrowheads="1"/>
          </p:cNvSpPr>
          <p:nvPr/>
        </p:nvSpPr>
        <p:spPr bwMode="auto">
          <a:xfrm>
            <a:off x="8396288"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1" u="none" strike="noStrike" kern="1200" cap="none" spc="0" normalizeH="0" baseline="0" noProof="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237585" name="Title 16"/>
          <p:cNvSpPr>
            <a:spLocks noGrp="1"/>
          </p:cNvSpPr>
          <p:nvPr>
            <p:ph type="title" idx="4294967295"/>
          </p:nvPr>
        </p:nvSpPr>
        <p:spPr>
          <a:xfrm>
            <a:off x="685800" y="152400"/>
            <a:ext cx="7770813" cy="1141413"/>
          </a:xfrm>
        </p:spPr>
        <p:txBody>
          <a:bodyPr/>
          <a:lstStyle/>
          <a:p>
            <a:r>
              <a:rPr lang="ar-JO" sz="4000" b="1" dirty="0">
                <a:solidFill>
                  <a:srgbClr val="FFFFFF"/>
                </a:solidFill>
                <a:latin typeface="Arial" pitchFamily="34" charset="0"/>
                <a:cs typeface="Arial" pitchFamily="34" charset="0"/>
              </a:rPr>
              <a:t>ما قبل الألفية</a:t>
            </a:r>
            <a:endParaRPr lang="en-US" b="1" dirty="0">
              <a:latin typeface="Arial" pitchFamily="34" charset="0"/>
              <a:cs typeface="Arial" pitchFamily="34" charset="0"/>
            </a:endParaRPr>
          </a:p>
        </p:txBody>
      </p:sp>
    </p:spTree>
    <p:extLst>
      <p:ext uri="{BB962C8B-B14F-4D97-AF65-F5344CB8AC3E}">
        <p14:creationId xmlns:p14="http://schemas.microsoft.com/office/powerpoint/2010/main" val="2675660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1"/>
          <p:cNvSpPr txBox="1">
            <a:spLocks noChangeArrowheads="1"/>
          </p:cNvSpPr>
          <p:nvPr/>
        </p:nvSpPr>
        <p:spPr bwMode="auto">
          <a:xfrm>
            <a:off x="-36513" y="-26988"/>
            <a:ext cx="9180513" cy="1295401"/>
          </a:xfrm>
          <a:prstGeom prst="rect">
            <a:avLst/>
          </a:prstGeom>
          <a:solidFill>
            <a:schemeClr val="tx1"/>
          </a:solid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هل هناك مستقبل لعرق إسرائيل المؤمن ؟</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47" name="Text Box 3"/>
          <p:cNvSpPr txBox="1">
            <a:spLocks noChangeArrowheads="1"/>
          </p:cNvSpPr>
          <p:nvPr/>
        </p:nvSpPr>
        <p:spPr bwMode="auto">
          <a:xfrm>
            <a:off x="1787525" y="1387475"/>
            <a:ext cx="1468438" cy="83343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itchFamily="34" charset="0"/>
                <a:ea typeface="MS PGothic" pitchFamily="34" charset="-128"/>
                <a:cs typeface="+mn-cs"/>
              </a:rPr>
              <a:t> التدبيرية</a:t>
            </a:r>
            <a:endParaRPr kumimoji="0" lang="en-GB" sz="2400" b="1" i="0" u="none" strike="noStrike" kern="1200" cap="none" spc="0" normalizeH="0" baseline="0" noProof="0" dirty="0">
              <a:ln>
                <a:noFill/>
              </a:ln>
              <a:solidFill>
                <a:srgbClr val="FFFF66"/>
              </a:solidFill>
              <a:effectLst/>
              <a:uLnTx/>
              <a:uFillTx/>
              <a:latin typeface="Arial" pitchFamily="34" charset="0"/>
              <a:ea typeface="MS PGothic" pitchFamily="34" charset="-128"/>
              <a:cs typeface="+mn-cs"/>
            </a:endParaRPr>
          </a:p>
        </p:txBody>
      </p:sp>
      <p:sp>
        <p:nvSpPr>
          <p:cNvPr id="31748" name="Text Box 4"/>
          <p:cNvSpPr txBox="1">
            <a:spLocks noChangeArrowheads="1"/>
          </p:cNvSpPr>
          <p:nvPr/>
        </p:nvSpPr>
        <p:spPr bwMode="auto">
          <a:xfrm>
            <a:off x="29718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يوجد مستقبل لإسرائيل</a:t>
            </a:r>
            <a:endParaRPr kumimoji="0" lang="en-GB"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50" name="Text Box 6"/>
          <p:cNvSpPr txBox="1">
            <a:spLocks noChangeArrowheads="1"/>
          </p:cNvSpPr>
          <p:nvPr/>
        </p:nvSpPr>
        <p:spPr bwMode="auto">
          <a:xfrm>
            <a:off x="5257800" y="1387475"/>
            <a:ext cx="3124200" cy="8334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اللاألفية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و ما بعد الألفية</a:t>
            </a:r>
            <a:endParaRPr kumimoji="0" lang="en-GB"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endParaRPr>
          </a:p>
        </p:txBody>
      </p:sp>
      <p:sp>
        <p:nvSpPr>
          <p:cNvPr id="31751" name="Text Box 7"/>
          <p:cNvSpPr txBox="1">
            <a:spLocks noChangeArrowheads="1"/>
          </p:cNvSpPr>
          <p:nvPr/>
        </p:nvSpPr>
        <p:spPr bwMode="auto">
          <a:xfrm>
            <a:off x="72390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لا يوجد مستقبل لإسرائيل</a:t>
            </a:r>
            <a:endParaRPr kumimoji="0" lang="en-GB"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endParaRP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53" name="Text Box 9"/>
          <p:cNvSpPr txBox="1">
            <a:spLocks noChangeArrowheads="1"/>
          </p:cNvSpPr>
          <p:nvPr/>
        </p:nvSpPr>
        <p:spPr bwMode="auto">
          <a:xfrm>
            <a:off x="6130925" y="5959475"/>
            <a:ext cx="1468438" cy="83343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 العهدية</a:t>
            </a:r>
            <a:endParaRPr kumimoji="0" lang="en-GB"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endParaRPr>
          </a:p>
        </p:txBody>
      </p:sp>
      <p:sp>
        <p:nvSpPr>
          <p:cNvPr id="31754" name="Text Box 10"/>
          <p:cNvSpPr txBox="1">
            <a:spLocks noChangeArrowheads="1"/>
          </p:cNvSpPr>
          <p:nvPr/>
        </p:nvSpPr>
        <p:spPr bwMode="auto">
          <a:xfrm>
            <a:off x="489585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الكنيسة هي إسرائيل الجديدة</a:t>
            </a:r>
            <a:endParaRPr kumimoji="0" lang="en-GB"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endParaRPr>
          </a:p>
        </p:txBody>
      </p:sp>
      <p:sp>
        <p:nvSpPr>
          <p:cNvPr id="31755" name="Text Box 11"/>
          <p:cNvSpPr txBox="1">
            <a:spLocks noChangeArrowheads="1"/>
          </p:cNvSpPr>
          <p:nvPr/>
        </p:nvSpPr>
        <p:spPr bwMode="auto">
          <a:xfrm>
            <a:off x="914400" y="3657600"/>
            <a:ext cx="15430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التمييز بين الكنيسة و إسرائيل</a:t>
            </a:r>
            <a:endParaRPr kumimoji="0" lang="en-GB"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endParaRPr>
          </a:p>
        </p:txBody>
      </p:sp>
      <p:sp>
        <p:nvSpPr>
          <p:cNvPr id="238605" name="Text Box 4"/>
          <p:cNvSpPr txBox="1">
            <a:spLocks noChangeArrowheads="1"/>
          </p:cNvSpPr>
          <p:nvPr/>
        </p:nvSpPr>
        <p:spPr bwMode="auto">
          <a:xfrm>
            <a:off x="9251950" y="0"/>
            <a:ext cx="1042988"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60354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340100" y="4895850"/>
            <a:ext cx="1889125" cy="1325563"/>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جوج و ماجوج</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هرمجدون</a:t>
            </a:r>
            <a: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br>
              <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حز 38 - 39</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7 - 10</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8593163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07958" name="Group 54"/>
          <p:cNvGraphicFramePr>
            <a:graphicFrameLocks noGrp="1"/>
          </p:cNvGraphicFramePr>
          <p:nvPr/>
        </p:nvGraphicFramePr>
        <p:xfrm>
          <a:off x="381000" y="1752600"/>
          <a:ext cx="8458200" cy="4338637"/>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غير 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إسرائيل</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والكنيسة</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كيانين منفصلين</a:t>
                      </a:r>
                      <a:b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b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الكنيسة</a:t>
                      </a: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 </a:t>
                      </a: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إسرائيل</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نفس شعب الله</a:t>
                      </a:r>
                      <a:b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b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الكنيسة</a:t>
                      </a: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 </a:t>
                      </a: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إسرائيل</a:t>
                      </a: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 </a:t>
                      </a:r>
                      <a:b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b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("إسرائيل الجديدة")</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التفسير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الحرفي</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يعمل</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باستمرار</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الروحانيّة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مقبولة</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توحيد موضوع</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الكتاب المقدس</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مجد الله</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أو ملكوت الله</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فداء الإنسان</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أو ملكوت الله</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4344" name="Rectangle 2"/>
          <p:cNvSpPr>
            <a:spLocks noGrp="1" noChangeArrowheads="1"/>
          </p:cNvSpPr>
          <p:nvPr>
            <p:ph type="ctrTitle"/>
          </p:nvPr>
        </p:nvSpPr>
        <p:spPr>
          <a:xfrm>
            <a:off x="304800" y="0"/>
            <a:ext cx="8610600" cy="1371600"/>
          </a:xfrm>
        </p:spPr>
        <p:txBody>
          <a:bodyPr/>
          <a:lstStyle/>
          <a:p>
            <a:pPr eaLnBrk="1" hangingPunct="1"/>
            <a:r>
              <a:rPr lang="ar-JO" dirty="0">
                <a:solidFill>
                  <a:srgbClr val="FFFFFF"/>
                </a:solidFill>
                <a:latin typeface="Arial" panose="020B0604020202020204" pitchFamily="34" charset="0"/>
                <a:ea typeface="ＭＳ Ｐゴシック" charset="0"/>
                <a:cs typeface="Arial" panose="020B0604020202020204" pitchFamily="34" charset="0"/>
              </a:rPr>
              <a:t>ما هو الفرق؟</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07908" name="Rectangle 4"/>
          <p:cNvSpPr>
            <a:spLocks noChangeArrowheads="1"/>
          </p:cNvSpPr>
          <p:nvPr/>
        </p:nvSpPr>
        <p:spPr bwMode="auto">
          <a:xfrm>
            <a:off x="5701965" y="4979567"/>
            <a:ext cx="3419475"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7909" name="Rectangle 5"/>
          <p:cNvSpPr>
            <a:spLocks noChangeArrowheads="1"/>
          </p:cNvSpPr>
          <p:nvPr/>
        </p:nvSpPr>
        <p:spPr bwMode="auto">
          <a:xfrm>
            <a:off x="2653965" y="4979567"/>
            <a:ext cx="27432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7910" name="Rectangle 6"/>
          <p:cNvSpPr>
            <a:spLocks noChangeArrowheads="1"/>
          </p:cNvSpPr>
          <p:nvPr/>
        </p:nvSpPr>
        <p:spPr bwMode="auto">
          <a:xfrm>
            <a:off x="-13035" y="4979567"/>
            <a:ext cx="24384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7911" name="Rectangle 7"/>
          <p:cNvSpPr>
            <a:spLocks noChangeArrowheads="1"/>
          </p:cNvSpPr>
          <p:nvPr/>
        </p:nvSpPr>
        <p:spPr bwMode="auto">
          <a:xfrm>
            <a:off x="2653965" y="2464967"/>
            <a:ext cx="27432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7912" name="Rectangle 8"/>
          <p:cNvSpPr>
            <a:spLocks noChangeArrowheads="1"/>
          </p:cNvSpPr>
          <p:nvPr/>
        </p:nvSpPr>
        <p:spPr bwMode="auto">
          <a:xfrm>
            <a:off x="-13035" y="2464967"/>
            <a:ext cx="25146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7913" name="Rectangle 9"/>
          <p:cNvSpPr>
            <a:spLocks noChangeArrowheads="1"/>
          </p:cNvSpPr>
          <p:nvPr/>
        </p:nvSpPr>
        <p:spPr bwMode="auto">
          <a:xfrm>
            <a:off x="5625765" y="2464967"/>
            <a:ext cx="3505200" cy="12954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4351" name="Text Box 11"/>
          <p:cNvSpPr txBox="1">
            <a:spLocks noChangeArrowheads="1"/>
          </p:cNvSpPr>
          <p:nvPr/>
        </p:nvSpPr>
        <p:spPr bwMode="auto">
          <a:xfrm>
            <a:off x="8543925" y="6032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48" name="Rectangle 44"/>
          <p:cNvSpPr>
            <a:spLocks noChangeArrowheads="1"/>
          </p:cNvSpPr>
          <p:nvPr/>
        </p:nvSpPr>
        <p:spPr bwMode="auto">
          <a:xfrm>
            <a:off x="2653965" y="3760367"/>
            <a:ext cx="28194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7949" name="Rectangle 45"/>
          <p:cNvSpPr>
            <a:spLocks noChangeArrowheads="1"/>
          </p:cNvSpPr>
          <p:nvPr/>
        </p:nvSpPr>
        <p:spPr bwMode="auto">
          <a:xfrm>
            <a:off x="-13035" y="3760367"/>
            <a:ext cx="25146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7950" name="Rectangle 46"/>
          <p:cNvSpPr>
            <a:spLocks noChangeArrowheads="1"/>
          </p:cNvSpPr>
          <p:nvPr/>
        </p:nvSpPr>
        <p:spPr bwMode="auto">
          <a:xfrm>
            <a:off x="5625765" y="3760367"/>
            <a:ext cx="35052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07912"/>
                                        </p:tgtEl>
                                      </p:cBhvr>
                                    </p:animEffect>
                                    <p:set>
                                      <p:cBhvr>
                                        <p:cTn id="7" dur="1" fill="hold">
                                          <p:stCondLst>
                                            <p:cond delay="499"/>
                                          </p:stCondLst>
                                        </p:cTn>
                                        <p:tgtEl>
                                          <p:spTgt spid="5079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07911"/>
                                        </p:tgtEl>
                                      </p:cBhvr>
                                    </p:animEffect>
                                    <p:set>
                                      <p:cBhvr>
                                        <p:cTn id="12" dur="1" fill="hold">
                                          <p:stCondLst>
                                            <p:cond delay="499"/>
                                          </p:stCondLst>
                                        </p:cTn>
                                        <p:tgtEl>
                                          <p:spTgt spid="50791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07913"/>
                                        </p:tgtEl>
                                      </p:cBhvr>
                                    </p:animEffect>
                                    <p:set>
                                      <p:cBhvr>
                                        <p:cTn id="17" dur="1" fill="hold">
                                          <p:stCondLst>
                                            <p:cond delay="499"/>
                                          </p:stCondLst>
                                        </p:cTn>
                                        <p:tgtEl>
                                          <p:spTgt spid="50791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07949"/>
                                        </p:tgtEl>
                                      </p:cBhvr>
                                    </p:animEffect>
                                    <p:set>
                                      <p:cBhvr>
                                        <p:cTn id="22" dur="1" fill="hold">
                                          <p:stCondLst>
                                            <p:cond delay="499"/>
                                          </p:stCondLst>
                                        </p:cTn>
                                        <p:tgtEl>
                                          <p:spTgt spid="50794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07948"/>
                                        </p:tgtEl>
                                      </p:cBhvr>
                                    </p:animEffect>
                                    <p:set>
                                      <p:cBhvr>
                                        <p:cTn id="27" dur="1" fill="hold">
                                          <p:stCondLst>
                                            <p:cond delay="499"/>
                                          </p:stCondLst>
                                        </p:cTn>
                                        <p:tgtEl>
                                          <p:spTgt spid="507948"/>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07950"/>
                                        </p:tgtEl>
                                      </p:cBhvr>
                                    </p:animEffect>
                                    <p:set>
                                      <p:cBhvr>
                                        <p:cTn id="32" dur="1" fill="hold">
                                          <p:stCondLst>
                                            <p:cond delay="499"/>
                                          </p:stCondLst>
                                        </p:cTn>
                                        <p:tgtEl>
                                          <p:spTgt spid="50795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07910"/>
                                        </p:tgtEl>
                                      </p:cBhvr>
                                    </p:animEffect>
                                    <p:set>
                                      <p:cBhvr>
                                        <p:cTn id="37" dur="1" fill="hold">
                                          <p:stCondLst>
                                            <p:cond delay="499"/>
                                          </p:stCondLst>
                                        </p:cTn>
                                        <p:tgtEl>
                                          <p:spTgt spid="50791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07909"/>
                                        </p:tgtEl>
                                      </p:cBhvr>
                                    </p:animEffect>
                                    <p:set>
                                      <p:cBhvr>
                                        <p:cTn id="42" dur="1" fill="hold">
                                          <p:stCondLst>
                                            <p:cond delay="499"/>
                                          </p:stCondLst>
                                        </p:cTn>
                                        <p:tgtEl>
                                          <p:spTgt spid="50790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07908"/>
                                        </p:tgtEl>
                                      </p:cBhvr>
                                    </p:animEffect>
                                    <p:set>
                                      <p:cBhvr>
                                        <p:cTn id="47" dur="1" fill="hold">
                                          <p:stCondLst>
                                            <p:cond delay="499"/>
                                          </p:stCondLst>
                                        </p:cTn>
                                        <p:tgtEl>
                                          <p:spTgt spid="507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8" grpId="0" animBg="1"/>
      <p:bldP spid="507909" grpId="0" animBg="1"/>
      <p:bldP spid="507910" grpId="0" animBg="1"/>
      <p:bldP spid="507911" grpId="0" animBg="1"/>
      <p:bldP spid="507912" grpId="0" animBg="1"/>
      <p:bldP spid="507913" grpId="0" animBg="1"/>
      <p:bldP spid="507948" grpId="0" animBg="1"/>
      <p:bldP spid="507949" grpId="0" animBg="1"/>
      <p:bldP spid="5079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17164" name="Group 44"/>
          <p:cNvGraphicFramePr>
            <a:graphicFrameLocks noGrp="1"/>
          </p:cNvGraphicFramePr>
          <p:nvPr/>
        </p:nvGraphicFramePr>
        <p:xfrm>
          <a:off x="381000" y="1752600"/>
          <a:ext cx="8458200" cy="4321175"/>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غير 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وجهة النظر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الألفية</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ما قبل الألفية دائمًا</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قبل، أو بعد، أو لا ألفي</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1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وجهة نظر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الضيقة</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ما قبل الضيقة</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منتصف الضيقة أو ما بعدها</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التعرف على</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التدابير المختلفة</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غالبًا سبعة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تدابير</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نعم ولا – عهد النعمة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ولكن بدون ذبائح</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6392" name="Rectangle 2"/>
          <p:cNvSpPr>
            <a:spLocks noGrp="1" noChangeArrowheads="1"/>
          </p:cNvSpPr>
          <p:nvPr>
            <p:ph type="ctrTitle"/>
          </p:nvPr>
        </p:nvSpPr>
        <p:spPr>
          <a:xfrm>
            <a:off x="304800" y="0"/>
            <a:ext cx="8610600" cy="1371600"/>
          </a:xfrm>
        </p:spPr>
        <p:txBody>
          <a:bodyPr/>
          <a:lstStyle/>
          <a:p>
            <a:pPr eaLnBrk="1" hangingPunct="1"/>
            <a:r>
              <a:rPr lang="ar-SA" dirty="0">
                <a:solidFill>
                  <a:srgbClr val="FFFFFF"/>
                </a:solidFill>
                <a:latin typeface="Arial" panose="020B0604020202020204" pitchFamily="34" charset="0"/>
                <a:ea typeface="ＭＳ Ｐゴシック" charset="0"/>
                <a:cs typeface="Arial" panose="020B0604020202020204" pitchFamily="34" charset="0"/>
              </a:rPr>
              <a:t>ما هو الفرق؟</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17123" name="Rectangle 3"/>
          <p:cNvSpPr>
            <a:spLocks noChangeArrowheads="1"/>
          </p:cNvSpPr>
          <p:nvPr/>
        </p:nvSpPr>
        <p:spPr bwMode="auto">
          <a:xfrm>
            <a:off x="5539779" y="4927606"/>
            <a:ext cx="3495675"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4" name="Rectangle 4"/>
          <p:cNvSpPr>
            <a:spLocks noChangeArrowheads="1"/>
          </p:cNvSpPr>
          <p:nvPr/>
        </p:nvSpPr>
        <p:spPr bwMode="auto">
          <a:xfrm>
            <a:off x="2567979" y="4927606"/>
            <a:ext cx="28194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5" name="Rectangle 5"/>
          <p:cNvSpPr>
            <a:spLocks noChangeArrowheads="1"/>
          </p:cNvSpPr>
          <p:nvPr/>
        </p:nvSpPr>
        <p:spPr bwMode="auto">
          <a:xfrm>
            <a:off x="-99021" y="4927606"/>
            <a:ext cx="25146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6" name="Rectangle 6"/>
          <p:cNvSpPr>
            <a:spLocks noChangeArrowheads="1"/>
          </p:cNvSpPr>
          <p:nvPr/>
        </p:nvSpPr>
        <p:spPr bwMode="auto">
          <a:xfrm>
            <a:off x="2567979" y="2413006"/>
            <a:ext cx="28194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7" name="Rectangle 7"/>
          <p:cNvSpPr>
            <a:spLocks noChangeArrowheads="1"/>
          </p:cNvSpPr>
          <p:nvPr/>
        </p:nvSpPr>
        <p:spPr bwMode="auto">
          <a:xfrm>
            <a:off x="-99021" y="2413006"/>
            <a:ext cx="25146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8" name="Rectangle 8"/>
          <p:cNvSpPr>
            <a:spLocks noChangeArrowheads="1"/>
          </p:cNvSpPr>
          <p:nvPr/>
        </p:nvSpPr>
        <p:spPr bwMode="auto">
          <a:xfrm>
            <a:off x="5539779" y="2413006"/>
            <a:ext cx="35052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6399"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17130" name="Rectangle 10"/>
          <p:cNvSpPr>
            <a:spLocks noChangeArrowheads="1"/>
          </p:cNvSpPr>
          <p:nvPr/>
        </p:nvSpPr>
        <p:spPr bwMode="auto">
          <a:xfrm>
            <a:off x="2567979" y="3708406"/>
            <a:ext cx="28194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31" name="Rectangle 11"/>
          <p:cNvSpPr>
            <a:spLocks noChangeArrowheads="1"/>
          </p:cNvSpPr>
          <p:nvPr/>
        </p:nvSpPr>
        <p:spPr bwMode="auto">
          <a:xfrm>
            <a:off x="-99021" y="3708406"/>
            <a:ext cx="25146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32" name="Rectangle 12"/>
          <p:cNvSpPr>
            <a:spLocks noChangeArrowheads="1"/>
          </p:cNvSpPr>
          <p:nvPr/>
        </p:nvSpPr>
        <p:spPr bwMode="auto">
          <a:xfrm>
            <a:off x="5539779" y="3708406"/>
            <a:ext cx="35052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17127"/>
                                        </p:tgtEl>
                                      </p:cBhvr>
                                    </p:animEffect>
                                    <p:set>
                                      <p:cBhvr>
                                        <p:cTn id="7" dur="1" fill="hold">
                                          <p:stCondLst>
                                            <p:cond delay="499"/>
                                          </p:stCondLst>
                                        </p:cTn>
                                        <p:tgtEl>
                                          <p:spTgt spid="51712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17126"/>
                                        </p:tgtEl>
                                      </p:cBhvr>
                                    </p:animEffect>
                                    <p:set>
                                      <p:cBhvr>
                                        <p:cTn id="12" dur="1" fill="hold">
                                          <p:stCondLst>
                                            <p:cond delay="499"/>
                                          </p:stCondLst>
                                        </p:cTn>
                                        <p:tgtEl>
                                          <p:spTgt spid="51712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17128"/>
                                        </p:tgtEl>
                                      </p:cBhvr>
                                    </p:animEffect>
                                    <p:set>
                                      <p:cBhvr>
                                        <p:cTn id="17" dur="1" fill="hold">
                                          <p:stCondLst>
                                            <p:cond delay="499"/>
                                          </p:stCondLst>
                                        </p:cTn>
                                        <p:tgtEl>
                                          <p:spTgt spid="51712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17131"/>
                                        </p:tgtEl>
                                      </p:cBhvr>
                                    </p:animEffect>
                                    <p:set>
                                      <p:cBhvr>
                                        <p:cTn id="22" dur="1" fill="hold">
                                          <p:stCondLst>
                                            <p:cond delay="499"/>
                                          </p:stCondLst>
                                        </p:cTn>
                                        <p:tgtEl>
                                          <p:spTgt spid="51713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17130"/>
                                        </p:tgtEl>
                                      </p:cBhvr>
                                    </p:animEffect>
                                    <p:set>
                                      <p:cBhvr>
                                        <p:cTn id="27" dur="1" fill="hold">
                                          <p:stCondLst>
                                            <p:cond delay="499"/>
                                          </p:stCondLst>
                                        </p:cTn>
                                        <p:tgtEl>
                                          <p:spTgt spid="51713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17132"/>
                                        </p:tgtEl>
                                      </p:cBhvr>
                                    </p:animEffect>
                                    <p:set>
                                      <p:cBhvr>
                                        <p:cTn id="32" dur="1" fill="hold">
                                          <p:stCondLst>
                                            <p:cond delay="499"/>
                                          </p:stCondLst>
                                        </p:cTn>
                                        <p:tgtEl>
                                          <p:spTgt spid="51713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17125"/>
                                        </p:tgtEl>
                                      </p:cBhvr>
                                    </p:animEffect>
                                    <p:set>
                                      <p:cBhvr>
                                        <p:cTn id="37" dur="1" fill="hold">
                                          <p:stCondLst>
                                            <p:cond delay="499"/>
                                          </p:stCondLst>
                                        </p:cTn>
                                        <p:tgtEl>
                                          <p:spTgt spid="51712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17124"/>
                                        </p:tgtEl>
                                      </p:cBhvr>
                                    </p:animEffect>
                                    <p:set>
                                      <p:cBhvr>
                                        <p:cTn id="42" dur="1" fill="hold">
                                          <p:stCondLst>
                                            <p:cond delay="499"/>
                                          </p:stCondLst>
                                        </p:cTn>
                                        <p:tgtEl>
                                          <p:spTgt spid="517124"/>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17123"/>
                                        </p:tgtEl>
                                      </p:cBhvr>
                                    </p:animEffect>
                                    <p:set>
                                      <p:cBhvr>
                                        <p:cTn id="47" dur="1" fill="hold">
                                          <p:stCondLst>
                                            <p:cond delay="499"/>
                                          </p:stCondLst>
                                        </p:cTn>
                                        <p:tgtEl>
                                          <p:spTgt spid="517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animBg="1"/>
      <p:bldP spid="517125" grpId="0" animBg="1"/>
      <p:bldP spid="517126" grpId="0" animBg="1"/>
      <p:bldP spid="517127" grpId="0" animBg="1"/>
      <p:bldP spid="517128" grpId="0" animBg="1"/>
      <p:bldP spid="517130" grpId="0" animBg="1"/>
      <p:bldP spid="517131" grpId="0" animBg="1"/>
      <p:bldP spid="5171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3299" name="Group 35"/>
          <p:cNvGraphicFramePr>
            <a:graphicFrameLocks noGrp="1"/>
          </p:cNvGraphicFramePr>
          <p:nvPr/>
        </p:nvGraphicFramePr>
        <p:xfrm>
          <a:off x="381000" y="1752600"/>
          <a:ext cx="8458200" cy="4338637"/>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غير 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العهود</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الكتابية</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غير مشروطة</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مشروطة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أو متحققة</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المستقبل</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لإسرائيل؟</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نعم</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itchFamily="8" charset="0"/>
                          <a:ea typeface="ＭＳ Ｐゴシック" pitchFamily="8" charset="-128"/>
                          <a:cs typeface="Arial" panose="020B0604020202020204" pitchFamily="34" charset="0"/>
                        </a:rPr>
                        <a:t>كلا (رغم أن العهد/ أو ما قبل</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itchFamily="8" charset="0"/>
                          <a:ea typeface="ＭＳ Ｐゴシック" pitchFamily="8" charset="-128"/>
                          <a:cs typeface="Arial" panose="020B0604020202020204" pitchFamily="34" charset="0"/>
                        </a:rPr>
                        <a:t>الألفية التاريخية تقول نعم)</a:t>
                      </a:r>
                      <a:endParaRPr kumimoji="0" lang="en-US" sz="2400" b="0" i="0" u="none" strike="noStrike" cap="none" normalizeH="0" baseline="0" dirty="0">
                        <a:ln>
                          <a:noFill/>
                        </a:ln>
                        <a:solidFill>
                          <a:srgbClr val="FFFFFF"/>
                        </a:solidFill>
                        <a:effectLst/>
                        <a:latin typeface="Arial" pitchFamily="8"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هل الكنيسة متوقعة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في العهد القديم؟</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عمومًا لا</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نعم</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24952" name="Rectangle 2"/>
          <p:cNvSpPr>
            <a:spLocks noGrp="1" noChangeArrowheads="1"/>
          </p:cNvSpPr>
          <p:nvPr>
            <p:ph type="ctrTitle"/>
          </p:nvPr>
        </p:nvSpPr>
        <p:spPr>
          <a:xfrm>
            <a:off x="304800" y="0"/>
            <a:ext cx="8610600" cy="1371600"/>
          </a:xfrm>
        </p:spPr>
        <p:txBody>
          <a:bodyPr/>
          <a:lstStyle/>
          <a:p>
            <a:pPr eaLnBrk="1" hangingPunct="1"/>
            <a:r>
              <a:rPr lang="ar-SA" dirty="0">
                <a:solidFill>
                  <a:srgbClr val="FFFFFF"/>
                </a:solidFill>
                <a:latin typeface="Arial" panose="020B0604020202020204" pitchFamily="34" charset="0"/>
                <a:ea typeface="ＭＳ Ｐゴシック" charset="0"/>
                <a:cs typeface="Arial" panose="020B0604020202020204" pitchFamily="34" charset="0"/>
              </a:rPr>
              <a:t>ما هو الفرق؟</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23267" name="Rectangle 3"/>
          <p:cNvSpPr>
            <a:spLocks noChangeArrowheads="1"/>
          </p:cNvSpPr>
          <p:nvPr/>
        </p:nvSpPr>
        <p:spPr bwMode="auto">
          <a:xfrm>
            <a:off x="5570753" y="4968097"/>
            <a:ext cx="3495675"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68" name="Rectangle 4"/>
          <p:cNvSpPr>
            <a:spLocks noChangeArrowheads="1"/>
          </p:cNvSpPr>
          <p:nvPr/>
        </p:nvSpPr>
        <p:spPr bwMode="auto">
          <a:xfrm>
            <a:off x="2598953" y="4968097"/>
            <a:ext cx="28194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69" name="Rectangle 5"/>
          <p:cNvSpPr>
            <a:spLocks noChangeArrowheads="1"/>
          </p:cNvSpPr>
          <p:nvPr/>
        </p:nvSpPr>
        <p:spPr bwMode="auto">
          <a:xfrm>
            <a:off x="-68047" y="4968097"/>
            <a:ext cx="25146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0" name="Rectangle 6"/>
          <p:cNvSpPr>
            <a:spLocks noChangeArrowheads="1"/>
          </p:cNvSpPr>
          <p:nvPr/>
        </p:nvSpPr>
        <p:spPr bwMode="auto">
          <a:xfrm>
            <a:off x="2598953" y="2453497"/>
            <a:ext cx="28194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1" name="Rectangle 7"/>
          <p:cNvSpPr>
            <a:spLocks noChangeArrowheads="1"/>
          </p:cNvSpPr>
          <p:nvPr/>
        </p:nvSpPr>
        <p:spPr bwMode="auto">
          <a:xfrm>
            <a:off x="-68047" y="2453497"/>
            <a:ext cx="25146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2" name="Rectangle 8"/>
          <p:cNvSpPr>
            <a:spLocks noChangeArrowheads="1"/>
          </p:cNvSpPr>
          <p:nvPr/>
        </p:nvSpPr>
        <p:spPr bwMode="auto">
          <a:xfrm>
            <a:off x="5570753" y="2453497"/>
            <a:ext cx="35052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59"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3274" name="Rectangle 10"/>
          <p:cNvSpPr>
            <a:spLocks noChangeArrowheads="1"/>
          </p:cNvSpPr>
          <p:nvPr/>
        </p:nvSpPr>
        <p:spPr bwMode="auto">
          <a:xfrm>
            <a:off x="2598953" y="3748897"/>
            <a:ext cx="28194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5" name="Rectangle 11"/>
          <p:cNvSpPr>
            <a:spLocks noChangeArrowheads="1"/>
          </p:cNvSpPr>
          <p:nvPr/>
        </p:nvSpPr>
        <p:spPr bwMode="auto">
          <a:xfrm>
            <a:off x="-68047" y="3748897"/>
            <a:ext cx="25146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6" name="Rectangle 12"/>
          <p:cNvSpPr>
            <a:spLocks noChangeArrowheads="1"/>
          </p:cNvSpPr>
          <p:nvPr/>
        </p:nvSpPr>
        <p:spPr bwMode="auto">
          <a:xfrm>
            <a:off x="5469626" y="3748897"/>
            <a:ext cx="35052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76764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23271"/>
                                        </p:tgtEl>
                                      </p:cBhvr>
                                    </p:animEffect>
                                    <p:set>
                                      <p:cBhvr>
                                        <p:cTn id="7" dur="1" fill="hold">
                                          <p:stCondLst>
                                            <p:cond delay="499"/>
                                          </p:stCondLst>
                                        </p:cTn>
                                        <p:tgtEl>
                                          <p:spTgt spid="52327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23270"/>
                                        </p:tgtEl>
                                      </p:cBhvr>
                                    </p:animEffect>
                                    <p:set>
                                      <p:cBhvr>
                                        <p:cTn id="12" dur="1" fill="hold">
                                          <p:stCondLst>
                                            <p:cond delay="499"/>
                                          </p:stCondLst>
                                        </p:cTn>
                                        <p:tgtEl>
                                          <p:spTgt spid="52327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23272"/>
                                        </p:tgtEl>
                                      </p:cBhvr>
                                    </p:animEffect>
                                    <p:set>
                                      <p:cBhvr>
                                        <p:cTn id="17" dur="1" fill="hold">
                                          <p:stCondLst>
                                            <p:cond delay="499"/>
                                          </p:stCondLst>
                                        </p:cTn>
                                        <p:tgtEl>
                                          <p:spTgt spid="52327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23275"/>
                                        </p:tgtEl>
                                      </p:cBhvr>
                                    </p:animEffect>
                                    <p:set>
                                      <p:cBhvr>
                                        <p:cTn id="22" dur="1" fill="hold">
                                          <p:stCondLst>
                                            <p:cond delay="499"/>
                                          </p:stCondLst>
                                        </p:cTn>
                                        <p:tgtEl>
                                          <p:spTgt spid="52327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23274"/>
                                        </p:tgtEl>
                                      </p:cBhvr>
                                    </p:animEffect>
                                    <p:set>
                                      <p:cBhvr>
                                        <p:cTn id="27" dur="1" fill="hold">
                                          <p:stCondLst>
                                            <p:cond delay="499"/>
                                          </p:stCondLst>
                                        </p:cTn>
                                        <p:tgtEl>
                                          <p:spTgt spid="52327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23276"/>
                                        </p:tgtEl>
                                      </p:cBhvr>
                                    </p:animEffect>
                                    <p:set>
                                      <p:cBhvr>
                                        <p:cTn id="32" dur="1" fill="hold">
                                          <p:stCondLst>
                                            <p:cond delay="499"/>
                                          </p:stCondLst>
                                        </p:cTn>
                                        <p:tgtEl>
                                          <p:spTgt spid="52327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23269"/>
                                        </p:tgtEl>
                                      </p:cBhvr>
                                    </p:animEffect>
                                    <p:set>
                                      <p:cBhvr>
                                        <p:cTn id="37" dur="1" fill="hold">
                                          <p:stCondLst>
                                            <p:cond delay="499"/>
                                          </p:stCondLst>
                                        </p:cTn>
                                        <p:tgtEl>
                                          <p:spTgt spid="52326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23268"/>
                                        </p:tgtEl>
                                      </p:cBhvr>
                                    </p:animEffect>
                                    <p:set>
                                      <p:cBhvr>
                                        <p:cTn id="42" dur="1" fill="hold">
                                          <p:stCondLst>
                                            <p:cond delay="499"/>
                                          </p:stCondLst>
                                        </p:cTn>
                                        <p:tgtEl>
                                          <p:spTgt spid="52326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23267"/>
                                        </p:tgtEl>
                                      </p:cBhvr>
                                    </p:animEffect>
                                    <p:set>
                                      <p:cBhvr>
                                        <p:cTn id="47" dur="1" fill="hold">
                                          <p:stCondLst>
                                            <p:cond delay="499"/>
                                          </p:stCondLst>
                                        </p:cTn>
                                        <p:tgtEl>
                                          <p:spTgt spid="523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animBg="1"/>
      <p:bldP spid="523268" grpId="0" animBg="1"/>
      <p:bldP spid="523269" grpId="0" animBg="1"/>
      <p:bldP spid="523270" grpId="0" animBg="1"/>
      <p:bldP spid="523271" grpId="0" animBg="1"/>
      <p:bldP spid="523272" grpId="0" animBg="1"/>
      <p:bldP spid="523274" grpId="0" animBg="1"/>
      <p:bldP spid="523275" grpId="0" animBg="1"/>
      <p:bldP spid="5232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5347" name="Group 35"/>
          <p:cNvGraphicFramePr>
            <a:graphicFrameLocks noGrp="1"/>
          </p:cNvGraphicFramePr>
          <p:nvPr/>
        </p:nvGraphicFramePr>
        <p:xfrm>
          <a:off x="381000" y="1752600"/>
          <a:ext cx="8458200" cy="4411629"/>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غير التدبيري</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التمييز بين</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الناموس والنعمة</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أكثر صرامة</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ليس صارم جدًا</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الموقف</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اللاهوتي</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دائمًا ما يكونوا محافظين</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(قليل من ما قبل الألفيين متحررين)</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محافظ</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أو متحرر</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عدد</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ar-JO"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الأتباع</a:t>
                      </a:r>
                      <a:endParaRPr kumimoji="0" lang="en-US" sz="2400" b="1" i="1"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SA"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كثيرون – خاصة من المستوى العلماني و كليات الكتاب المقدس</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ar-SA"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rPr>
                        <a:t>تصاعدي – خاصة على مستوى كليات اللاهوت والكنيسة الكاثوليكية</a:t>
                      </a:r>
                      <a:endParaRPr kumimoji="0" lang="en-US" sz="2400" b="0" i="0" u="none" strike="noStrike" cap="none" normalizeH="0" baseline="0" dirty="0">
                        <a:ln>
                          <a:noFill/>
                        </a:ln>
                        <a:solidFill>
                          <a:srgbClr val="FFFFFF"/>
                        </a:solidFill>
                        <a:effectLst/>
                        <a:latin typeface="Arial" panose="020B0604020202020204" pitchFamily="34" charset="0"/>
                        <a:ea typeface="ＭＳ Ｐゴシック" pitchFamily="8" charset="-128"/>
                        <a:cs typeface="Arial" panose="020B0604020202020204"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90488" name="Rectangle 2"/>
          <p:cNvSpPr>
            <a:spLocks noGrp="1" noChangeArrowheads="1"/>
          </p:cNvSpPr>
          <p:nvPr>
            <p:ph type="ctrTitle"/>
          </p:nvPr>
        </p:nvSpPr>
        <p:spPr>
          <a:xfrm>
            <a:off x="304800" y="0"/>
            <a:ext cx="8610600" cy="1371600"/>
          </a:xfrm>
        </p:spPr>
        <p:txBody>
          <a:bodyPr/>
          <a:lstStyle/>
          <a:p>
            <a:pPr eaLnBrk="1" hangingPunct="1"/>
            <a:r>
              <a:rPr lang="ar-SA" dirty="0">
                <a:solidFill>
                  <a:srgbClr val="FFFFFF"/>
                </a:solidFill>
                <a:latin typeface="Arial" panose="020B0604020202020204" pitchFamily="34" charset="0"/>
                <a:ea typeface="ＭＳ Ｐゴシック" charset="0"/>
                <a:cs typeface="Arial" panose="020B0604020202020204" pitchFamily="34" charset="0"/>
              </a:rPr>
              <a:t>ما هو الفرق؟</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25315" name="Rectangle 3"/>
          <p:cNvSpPr>
            <a:spLocks noChangeArrowheads="1"/>
          </p:cNvSpPr>
          <p:nvPr/>
        </p:nvSpPr>
        <p:spPr bwMode="auto">
          <a:xfrm>
            <a:off x="5530646" y="5010644"/>
            <a:ext cx="3495675"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5316" name="Rectangle 4"/>
          <p:cNvSpPr>
            <a:spLocks noChangeArrowheads="1"/>
          </p:cNvSpPr>
          <p:nvPr/>
        </p:nvSpPr>
        <p:spPr bwMode="auto">
          <a:xfrm>
            <a:off x="2558846" y="5010644"/>
            <a:ext cx="28194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5317" name="Rectangle 5"/>
          <p:cNvSpPr>
            <a:spLocks noChangeArrowheads="1"/>
          </p:cNvSpPr>
          <p:nvPr/>
        </p:nvSpPr>
        <p:spPr bwMode="auto">
          <a:xfrm>
            <a:off x="-108154" y="5010644"/>
            <a:ext cx="25146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5318" name="Rectangle 6"/>
          <p:cNvSpPr>
            <a:spLocks noChangeArrowheads="1"/>
          </p:cNvSpPr>
          <p:nvPr/>
        </p:nvSpPr>
        <p:spPr bwMode="auto">
          <a:xfrm>
            <a:off x="2558846" y="2496044"/>
            <a:ext cx="28194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5319" name="Rectangle 7"/>
          <p:cNvSpPr>
            <a:spLocks noChangeArrowheads="1"/>
          </p:cNvSpPr>
          <p:nvPr/>
        </p:nvSpPr>
        <p:spPr bwMode="auto">
          <a:xfrm>
            <a:off x="-108154" y="2496044"/>
            <a:ext cx="25146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5320" name="Rectangle 8"/>
          <p:cNvSpPr>
            <a:spLocks noChangeArrowheads="1"/>
          </p:cNvSpPr>
          <p:nvPr/>
        </p:nvSpPr>
        <p:spPr bwMode="auto">
          <a:xfrm>
            <a:off x="5530646" y="2496044"/>
            <a:ext cx="35052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495"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5322" name="Rectangle 10"/>
          <p:cNvSpPr>
            <a:spLocks noChangeArrowheads="1"/>
          </p:cNvSpPr>
          <p:nvPr/>
        </p:nvSpPr>
        <p:spPr bwMode="auto">
          <a:xfrm>
            <a:off x="2558846" y="3791444"/>
            <a:ext cx="28194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5323" name="Rectangle 11"/>
          <p:cNvSpPr>
            <a:spLocks noChangeArrowheads="1"/>
          </p:cNvSpPr>
          <p:nvPr/>
        </p:nvSpPr>
        <p:spPr bwMode="auto">
          <a:xfrm>
            <a:off x="-108154" y="3791444"/>
            <a:ext cx="25146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5324" name="Rectangle 12"/>
          <p:cNvSpPr>
            <a:spLocks noChangeArrowheads="1"/>
          </p:cNvSpPr>
          <p:nvPr/>
        </p:nvSpPr>
        <p:spPr bwMode="auto">
          <a:xfrm>
            <a:off x="5530646" y="3791444"/>
            <a:ext cx="35052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25319"/>
                                        </p:tgtEl>
                                      </p:cBhvr>
                                    </p:animEffect>
                                    <p:set>
                                      <p:cBhvr>
                                        <p:cTn id="7" dur="1" fill="hold">
                                          <p:stCondLst>
                                            <p:cond delay="499"/>
                                          </p:stCondLst>
                                        </p:cTn>
                                        <p:tgtEl>
                                          <p:spTgt spid="5253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25318"/>
                                        </p:tgtEl>
                                      </p:cBhvr>
                                    </p:animEffect>
                                    <p:set>
                                      <p:cBhvr>
                                        <p:cTn id="12" dur="1" fill="hold">
                                          <p:stCondLst>
                                            <p:cond delay="499"/>
                                          </p:stCondLst>
                                        </p:cTn>
                                        <p:tgtEl>
                                          <p:spTgt spid="5253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25320"/>
                                        </p:tgtEl>
                                      </p:cBhvr>
                                    </p:animEffect>
                                    <p:set>
                                      <p:cBhvr>
                                        <p:cTn id="17" dur="1" fill="hold">
                                          <p:stCondLst>
                                            <p:cond delay="499"/>
                                          </p:stCondLst>
                                        </p:cTn>
                                        <p:tgtEl>
                                          <p:spTgt spid="52532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25323"/>
                                        </p:tgtEl>
                                      </p:cBhvr>
                                    </p:animEffect>
                                    <p:set>
                                      <p:cBhvr>
                                        <p:cTn id="22" dur="1" fill="hold">
                                          <p:stCondLst>
                                            <p:cond delay="499"/>
                                          </p:stCondLst>
                                        </p:cTn>
                                        <p:tgtEl>
                                          <p:spTgt spid="52532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25322"/>
                                        </p:tgtEl>
                                      </p:cBhvr>
                                    </p:animEffect>
                                    <p:set>
                                      <p:cBhvr>
                                        <p:cTn id="27" dur="1" fill="hold">
                                          <p:stCondLst>
                                            <p:cond delay="499"/>
                                          </p:stCondLst>
                                        </p:cTn>
                                        <p:tgtEl>
                                          <p:spTgt spid="52532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25324"/>
                                        </p:tgtEl>
                                      </p:cBhvr>
                                    </p:animEffect>
                                    <p:set>
                                      <p:cBhvr>
                                        <p:cTn id="32" dur="1" fill="hold">
                                          <p:stCondLst>
                                            <p:cond delay="499"/>
                                          </p:stCondLst>
                                        </p:cTn>
                                        <p:tgtEl>
                                          <p:spTgt spid="52532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25317"/>
                                        </p:tgtEl>
                                      </p:cBhvr>
                                    </p:animEffect>
                                    <p:set>
                                      <p:cBhvr>
                                        <p:cTn id="37" dur="1" fill="hold">
                                          <p:stCondLst>
                                            <p:cond delay="499"/>
                                          </p:stCondLst>
                                        </p:cTn>
                                        <p:tgtEl>
                                          <p:spTgt spid="52531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25316"/>
                                        </p:tgtEl>
                                      </p:cBhvr>
                                    </p:animEffect>
                                    <p:set>
                                      <p:cBhvr>
                                        <p:cTn id="42" dur="1" fill="hold">
                                          <p:stCondLst>
                                            <p:cond delay="499"/>
                                          </p:stCondLst>
                                        </p:cTn>
                                        <p:tgtEl>
                                          <p:spTgt spid="52531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25315"/>
                                        </p:tgtEl>
                                      </p:cBhvr>
                                    </p:animEffect>
                                    <p:set>
                                      <p:cBhvr>
                                        <p:cTn id="47" dur="1" fill="hold">
                                          <p:stCondLst>
                                            <p:cond delay="499"/>
                                          </p:stCondLst>
                                        </p:cTn>
                                        <p:tgtEl>
                                          <p:spTgt spid="525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5" grpId="0" animBg="1"/>
      <p:bldP spid="525316" grpId="0" animBg="1"/>
      <p:bldP spid="525317" grpId="0" animBg="1"/>
      <p:bldP spid="525318" grpId="0" animBg="1"/>
      <p:bldP spid="525319" grpId="0" animBg="1"/>
      <p:bldP spid="525320" grpId="0" animBg="1"/>
      <p:bldP spid="525322" grpId="0" animBg="1"/>
      <p:bldP spid="525323" grpId="0" animBg="1"/>
      <p:bldP spid="5253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7388" y="328613"/>
            <a:ext cx="7466012" cy="1035050"/>
          </a:xfrm>
          <a:solidFill>
            <a:srgbClr val="006600"/>
          </a:solidFill>
          <a:ln w="28575">
            <a:solidFill>
              <a:srgbClr val="FFFF00"/>
            </a:solidFill>
            <a:miter lim="800000"/>
            <a:headEnd/>
            <a:tailEnd/>
          </a:ln>
        </p:spPr>
        <p:txBody>
          <a:bodyPr>
            <a:spAutoFit/>
          </a:bodyPr>
          <a:lstStyle/>
          <a:p>
            <a:pPr eaLnBrk="1" hangingPunct="1"/>
            <a:r>
              <a:rPr lang="ar-JO" sz="6000" b="1" dirty="0">
                <a:solidFill>
                  <a:srgbClr val="FFFF66"/>
                </a:solidFill>
                <a:latin typeface="Arial" panose="020B0604020202020204" pitchFamily="34" charset="0"/>
                <a:ea typeface="ＭＳ Ｐゴシック" charset="0"/>
                <a:cs typeface="Arial" panose="020B0604020202020204" pitchFamily="34" charset="0"/>
              </a:rPr>
              <a:t>جوانب الملكوت</a:t>
            </a:r>
            <a:endParaRPr lang="en-US" sz="6600" b="1" dirty="0">
              <a:solidFill>
                <a:srgbClr val="FFFF66"/>
              </a:solidFill>
              <a:latin typeface="Arial" panose="020B0604020202020204" pitchFamily="34" charset="0"/>
              <a:ea typeface="ＭＳ Ｐゴシック" charset="0"/>
              <a:cs typeface="Arial" panose="020B0604020202020204" pitchFamily="34" charset="0"/>
            </a:endParaRPr>
          </a:p>
        </p:txBody>
      </p:sp>
      <p:sp>
        <p:nvSpPr>
          <p:cNvPr id="31747" name="Text Box 3"/>
          <p:cNvSpPr txBox="1">
            <a:spLocks noChangeArrowheads="1"/>
          </p:cNvSpPr>
          <p:nvPr/>
        </p:nvSpPr>
        <p:spPr bwMode="auto">
          <a:xfrm>
            <a:off x="457200" y="1844675"/>
            <a:ext cx="8458200" cy="586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sz="3200" dirty="0">
                <a:solidFill>
                  <a:srgbClr val="FFFF00"/>
                </a:solidFill>
                <a:latin typeface="Arial" panose="020B0604020202020204" pitchFamily="34" charset="0"/>
                <a:cs typeface="Arial" panose="020B0604020202020204" pitchFamily="34" charset="0"/>
              </a:rPr>
              <a:t>----------------الملكوت العالمي----------------</a:t>
            </a:r>
            <a:endParaRPr lang="en-US" sz="3200" dirty="0">
              <a:solidFill>
                <a:srgbClr val="FFFF00"/>
              </a:solidFill>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228600" y="4359275"/>
            <a:ext cx="19780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chemeClr val="bg1"/>
                </a:solidFill>
                <a:latin typeface="Arial" panose="020B0604020202020204" pitchFamily="34" charset="0"/>
                <a:cs typeface="Arial" panose="020B0604020202020204" pitchFamily="34" charset="0"/>
              </a:rPr>
              <a:t>جبل سيناء</a:t>
            </a:r>
            <a:endParaRPr lang="en-US" dirty="0">
              <a:solidFill>
                <a:schemeClr val="bg1"/>
              </a:solidFill>
              <a:latin typeface="Arial" panose="020B0604020202020204" pitchFamily="34" charset="0"/>
              <a:cs typeface="Arial" panose="020B0604020202020204" pitchFamily="34" charset="0"/>
            </a:endParaRPr>
          </a:p>
        </p:txBody>
      </p:sp>
      <p:sp>
        <p:nvSpPr>
          <p:cNvPr id="31760" name="Text Box 16"/>
          <p:cNvSpPr txBox="1">
            <a:spLocks noChangeArrowheads="1"/>
          </p:cNvSpPr>
          <p:nvPr/>
        </p:nvSpPr>
        <p:spPr bwMode="auto">
          <a:xfrm>
            <a:off x="8261857" y="87313"/>
            <a:ext cx="816547" cy="4022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ar-JO" sz="2000" b="1" dirty="0">
                <a:solidFill>
                  <a:schemeClr val="bg1"/>
                </a:solidFill>
                <a:latin typeface="Comic Sans MS" charset="0"/>
              </a:rPr>
              <a:t>119 </a:t>
            </a:r>
            <a:r>
              <a:rPr lang="ar-JO" sz="2000" b="1" dirty="0">
                <a:solidFill>
                  <a:schemeClr val="bg1"/>
                </a:solidFill>
                <a:latin typeface="Arial" panose="020B0604020202020204" pitchFamily="34" charset="0"/>
                <a:cs typeface="Arial" panose="020B0604020202020204" pitchFamily="34" charset="0"/>
              </a:rPr>
              <a:t>ث</a:t>
            </a:r>
            <a:endParaRPr lang="en-US" sz="2000" b="1" dirty="0">
              <a:solidFill>
                <a:schemeClr val="bg1"/>
              </a:solidFill>
              <a:latin typeface="Comic Sans MS" charset="0"/>
            </a:endParaRPr>
          </a:p>
        </p:txBody>
      </p:sp>
      <p:sp>
        <p:nvSpPr>
          <p:cNvPr id="31761" name="Text Box 17"/>
          <p:cNvSpPr txBox="1">
            <a:spLocks noChangeArrowheads="1"/>
          </p:cNvSpPr>
          <p:nvPr/>
        </p:nvSpPr>
        <p:spPr bwMode="auto">
          <a:xfrm>
            <a:off x="1403648" y="2530475"/>
            <a:ext cx="6552728" cy="5869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000" tIns="46800" rIns="90000" bIns="46800">
            <a:spAutoFit/>
          </a:bodyPr>
          <a:lstStyle/>
          <a:p>
            <a:pPr algn="ctr">
              <a:spcBef>
                <a:spcPct val="50000"/>
              </a:spcBef>
              <a:defRPr/>
            </a:pPr>
            <a:r>
              <a:rPr lang="ar-JO" sz="3200" dirty="0">
                <a:solidFill>
                  <a:srgbClr val="FFFF00"/>
                </a:solidFill>
                <a:latin typeface="Arial" panose="020B0604020202020204" pitchFamily="34" charset="0"/>
                <a:cs typeface="Arial" panose="020B0604020202020204" pitchFamily="34" charset="0"/>
              </a:rPr>
              <a:t>----------------الملكوت الروحي---------------</a:t>
            </a:r>
            <a:endParaRPr lang="en-US" sz="3200" dirty="0">
              <a:solidFill>
                <a:srgbClr val="FFFF00"/>
              </a:solidFill>
              <a:latin typeface="Arial" panose="020B0604020202020204" pitchFamily="34" charset="0"/>
              <a:cs typeface="Arial" panose="020B0604020202020204" pitchFamily="34" charset="0"/>
            </a:endParaRPr>
          </a:p>
        </p:txBody>
      </p:sp>
      <p:sp>
        <p:nvSpPr>
          <p:cNvPr id="31762" name="Text Box 18"/>
          <p:cNvSpPr txBox="1">
            <a:spLocks noChangeArrowheads="1"/>
          </p:cNvSpPr>
          <p:nvPr/>
        </p:nvSpPr>
        <p:spPr bwMode="auto">
          <a:xfrm>
            <a:off x="1219200" y="4359275"/>
            <a:ext cx="1978025" cy="10178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chemeClr val="bg1"/>
                </a:solidFill>
                <a:latin typeface="Arial" panose="020B0604020202020204" pitchFamily="34" charset="0"/>
                <a:cs typeface="Arial" panose="020B0604020202020204" pitchFamily="34" charset="0"/>
              </a:rPr>
              <a:t>القضاة/</a:t>
            </a:r>
          </a:p>
          <a:p>
            <a:pPr algn="ctr">
              <a:spcBef>
                <a:spcPct val="50000"/>
              </a:spcBef>
              <a:defRPr/>
            </a:pPr>
            <a:r>
              <a:rPr lang="ar-JO" dirty="0">
                <a:solidFill>
                  <a:schemeClr val="bg1"/>
                </a:solidFill>
                <a:latin typeface="Arial" panose="020B0604020202020204" pitchFamily="34" charset="0"/>
                <a:cs typeface="Arial" panose="020B0604020202020204" pitchFamily="34" charset="0"/>
              </a:rPr>
              <a:t>الملوك</a:t>
            </a:r>
            <a:endParaRPr lang="en-US" dirty="0">
              <a:solidFill>
                <a:schemeClr val="bg1"/>
              </a:solidFill>
              <a:latin typeface="Arial" panose="020B0604020202020204" pitchFamily="34" charset="0"/>
              <a:cs typeface="Arial" panose="020B0604020202020204" pitchFamily="34" charset="0"/>
            </a:endParaRPr>
          </a:p>
        </p:txBody>
      </p:sp>
      <p:sp>
        <p:nvSpPr>
          <p:cNvPr id="31763" name="Text Box 19"/>
          <p:cNvSpPr txBox="1">
            <a:spLocks noChangeArrowheads="1"/>
          </p:cNvSpPr>
          <p:nvPr/>
        </p:nvSpPr>
        <p:spPr bwMode="auto">
          <a:xfrm>
            <a:off x="3432175" y="4359275"/>
            <a:ext cx="19780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chemeClr val="bg1"/>
                </a:solidFill>
                <a:latin typeface="Arial" panose="020B0604020202020204" pitchFamily="34" charset="0"/>
                <a:cs typeface="Arial" panose="020B0604020202020204" pitchFamily="34" charset="0"/>
              </a:rPr>
              <a:t>عصر الكنيسة</a:t>
            </a:r>
            <a:endParaRPr lang="en-US" dirty="0">
              <a:solidFill>
                <a:schemeClr val="bg1"/>
              </a:solidFill>
              <a:latin typeface="Arial" panose="020B0604020202020204" pitchFamily="34" charset="0"/>
              <a:cs typeface="Arial" panose="020B0604020202020204" pitchFamily="34" charset="0"/>
            </a:endParaRPr>
          </a:p>
        </p:txBody>
      </p:sp>
      <p:sp>
        <p:nvSpPr>
          <p:cNvPr id="31764" name="Text Box 20"/>
          <p:cNvSpPr txBox="1">
            <a:spLocks noChangeArrowheads="1"/>
          </p:cNvSpPr>
          <p:nvPr/>
        </p:nvSpPr>
        <p:spPr bwMode="auto">
          <a:xfrm>
            <a:off x="5641975" y="4359275"/>
            <a:ext cx="19780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chemeClr val="bg1"/>
                </a:solidFill>
                <a:latin typeface="Arial" panose="020B0604020202020204" pitchFamily="34" charset="0"/>
                <a:cs typeface="Arial" panose="020B0604020202020204" pitchFamily="34" charset="0"/>
              </a:rPr>
              <a:t>الألفية</a:t>
            </a:r>
            <a:endParaRPr lang="en-US" dirty="0">
              <a:solidFill>
                <a:schemeClr val="bg1"/>
              </a:solidFill>
              <a:latin typeface="Arial" panose="020B0604020202020204" pitchFamily="34" charset="0"/>
              <a:cs typeface="Arial" panose="020B0604020202020204" pitchFamily="34" charset="0"/>
            </a:endParaRPr>
          </a:p>
        </p:txBody>
      </p:sp>
      <p:sp>
        <p:nvSpPr>
          <p:cNvPr id="31765" name="Text Box 21"/>
          <p:cNvSpPr txBox="1">
            <a:spLocks noChangeArrowheads="1"/>
          </p:cNvSpPr>
          <p:nvPr/>
        </p:nvSpPr>
        <p:spPr bwMode="auto">
          <a:xfrm>
            <a:off x="7394575" y="4359275"/>
            <a:ext cx="19780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chemeClr val="bg1"/>
                </a:solidFill>
                <a:latin typeface="Arial" panose="020B0604020202020204" pitchFamily="34" charset="0"/>
                <a:cs typeface="Arial" panose="020B0604020202020204" pitchFamily="34" charset="0"/>
              </a:rPr>
              <a:t>الأبدية</a:t>
            </a:r>
            <a:endParaRPr lang="en-US" dirty="0">
              <a:solidFill>
                <a:schemeClr val="bg1"/>
              </a:solidFill>
              <a:latin typeface="Arial" panose="020B0604020202020204" pitchFamily="34" charset="0"/>
              <a:cs typeface="Arial" panose="020B0604020202020204" pitchFamily="34" charset="0"/>
            </a:endParaRPr>
          </a:p>
        </p:txBody>
      </p:sp>
      <p:grpSp>
        <p:nvGrpSpPr>
          <p:cNvPr id="155659" name="Group 32"/>
          <p:cNvGrpSpPr>
            <a:grpSpLocks/>
          </p:cNvGrpSpPr>
          <p:nvPr/>
        </p:nvGrpSpPr>
        <p:grpSpPr bwMode="auto">
          <a:xfrm>
            <a:off x="457200" y="3652838"/>
            <a:ext cx="8154988" cy="757237"/>
            <a:chOff x="192" y="1955"/>
            <a:chExt cx="5137" cy="477"/>
          </a:xfrm>
        </p:grpSpPr>
        <p:sp>
          <p:nvSpPr>
            <p:cNvPr id="31749" name="Line 5"/>
            <p:cNvSpPr>
              <a:spLocks noChangeShapeType="1"/>
            </p:cNvSpPr>
            <p:nvPr/>
          </p:nvSpPr>
          <p:spPr bwMode="auto">
            <a:xfrm>
              <a:off x="192" y="2400"/>
              <a:ext cx="5137" cy="32"/>
            </a:xfrm>
            <a:prstGeom prst="line">
              <a:avLst/>
            </a:prstGeom>
            <a:noFill/>
            <a:ln w="76200">
              <a:solidFill>
                <a:schemeClr val="bg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grpSp>
          <p:nvGrpSpPr>
            <p:cNvPr id="155668" name="Group 6"/>
            <p:cNvGrpSpPr>
              <a:grpSpLocks/>
            </p:cNvGrpSpPr>
            <p:nvPr/>
          </p:nvGrpSpPr>
          <p:grpSpPr bwMode="auto">
            <a:xfrm>
              <a:off x="2080" y="2000"/>
              <a:ext cx="272" cy="408"/>
              <a:chOff x="385" y="1298"/>
              <a:chExt cx="272" cy="408"/>
            </a:xfrm>
          </p:grpSpPr>
          <p:sp>
            <p:nvSpPr>
              <p:cNvPr id="31751" name="Line 7"/>
              <p:cNvSpPr>
                <a:spLocks noChangeShapeType="1"/>
              </p:cNvSpPr>
              <p:nvPr/>
            </p:nvSpPr>
            <p:spPr bwMode="auto">
              <a:xfrm>
                <a:off x="521" y="1298"/>
                <a:ext cx="0" cy="408"/>
              </a:xfrm>
              <a:prstGeom prst="line">
                <a:avLst/>
              </a:prstGeom>
              <a:noFill/>
              <a:ln w="57150">
                <a:solidFill>
                  <a:srgbClr val="99CCFF"/>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sp>
            <p:nvSpPr>
              <p:cNvPr id="31752" name="Line 8"/>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grpSp>
        <p:sp>
          <p:nvSpPr>
            <p:cNvPr id="31753" name="Line 9"/>
            <p:cNvSpPr>
              <a:spLocks noChangeShapeType="1"/>
            </p:cNvSpPr>
            <p:nvPr/>
          </p:nvSpPr>
          <p:spPr bwMode="auto">
            <a:xfrm>
              <a:off x="3552" y="1955"/>
              <a:ext cx="0" cy="453"/>
            </a:xfrm>
            <a:prstGeom prst="line">
              <a:avLst/>
            </a:prstGeom>
            <a:noFill/>
            <a:ln w="57150">
              <a:solidFill>
                <a:srgbClr val="99CCFF"/>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sp>
          <p:nvSpPr>
            <p:cNvPr id="155670" name="Line 23"/>
            <p:cNvSpPr>
              <a:spLocks noChangeShapeType="1"/>
            </p:cNvSpPr>
            <p:nvPr/>
          </p:nvSpPr>
          <p:spPr bwMode="auto">
            <a:xfrm>
              <a:off x="864"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5671" name="Line 24"/>
            <p:cNvSpPr>
              <a:spLocks noChangeShapeType="1"/>
            </p:cNvSpPr>
            <p:nvPr/>
          </p:nvSpPr>
          <p:spPr bwMode="auto">
            <a:xfrm>
              <a:off x="1680"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5672" name="Line 25"/>
            <p:cNvSpPr>
              <a:spLocks noChangeShapeType="1"/>
            </p:cNvSpPr>
            <p:nvPr/>
          </p:nvSpPr>
          <p:spPr bwMode="auto">
            <a:xfrm>
              <a:off x="3216"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5673" name="Line 26"/>
            <p:cNvSpPr>
              <a:spLocks noChangeShapeType="1"/>
            </p:cNvSpPr>
            <p:nvPr/>
          </p:nvSpPr>
          <p:spPr bwMode="auto">
            <a:xfrm>
              <a:off x="4608"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55660" name="Group 33"/>
          <p:cNvGrpSpPr>
            <a:grpSpLocks/>
          </p:cNvGrpSpPr>
          <p:nvPr/>
        </p:nvGrpSpPr>
        <p:grpSpPr bwMode="auto">
          <a:xfrm>
            <a:off x="4572000" y="4511675"/>
            <a:ext cx="1978025" cy="920750"/>
            <a:chOff x="2784" y="2496"/>
            <a:chExt cx="1246" cy="580"/>
          </a:xfrm>
        </p:grpSpPr>
        <p:sp>
          <p:nvSpPr>
            <p:cNvPr id="31766" name="Text Box 22"/>
            <p:cNvSpPr txBox="1">
              <a:spLocks noChangeArrowheads="1"/>
            </p:cNvSpPr>
            <p:nvPr/>
          </p:nvSpPr>
          <p:spPr bwMode="auto">
            <a:xfrm>
              <a:off x="2784" y="2784"/>
              <a:ext cx="1246" cy="2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chemeClr val="bg1"/>
                  </a:solidFill>
                  <a:latin typeface="Arial" panose="020B0604020202020204" pitchFamily="34" charset="0"/>
                  <a:cs typeface="Arial" panose="020B0604020202020204" pitchFamily="34" charset="0"/>
                </a:rPr>
                <a:t>الضيقة</a:t>
              </a:r>
              <a:endParaRPr lang="en-US" dirty="0">
                <a:solidFill>
                  <a:schemeClr val="bg1"/>
                </a:solidFill>
                <a:latin typeface="Arial" panose="020B0604020202020204" pitchFamily="34" charset="0"/>
                <a:cs typeface="Arial" panose="020B0604020202020204" pitchFamily="34" charset="0"/>
              </a:endParaRPr>
            </a:p>
          </p:txBody>
        </p:sp>
        <p:sp>
          <p:nvSpPr>
            <p:cNvPr id="155666" name="Line 27"/>
            <p:cNvSpPr>
              <a:spLocks noChangeShapeType="1"/>
            </p:cNvSpPr>
            <p:nvPr/>
          </p:nvSpPr>
          <p:spPr bwMode="auto">
            <a:xfrm flipV="1">
              <a:off x="3360" y="2496"/>
              <a:ext cx="0" cy="384"/>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1772" name="Text Box 28"/>
          <p:cNvSpPr txBox="1">
            <a:spLocks noChangeArrowheads="1"/>
          </p:cNvSpPr>
          <p:nvPr/>
        </p:nvSpPr>
        <p:spPr bwMode="auto">
          <a:xfrm>
            <a:off x="1143000" y="3292475"/>
            <a:ext cx="19780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rgbClr val="FFFF00"/>
                </a:solidFill>
                <a:latin typeface="Arial" panose="020B0604020202020204" pitchFamily="34" charset="0"/>
                <a:cs typeface="Arial" panose="020B0604020202020204" pitchFamily="34" charset="0"/>
              </a:rPr>
              <a:t>الثيوقراطية</a:t>
            </a:r>
            <a:endParaRPr lang="en-US" dirty="0">
              <a:solidFill>
                <a:srgbClr val="FFFF00"/>
              </a:solidFill>
              <a:latin typeface="Arial" panose="020B0604020202020204" pitchFamily="34" charset="0"/>
              <a:cs typeface="Arial" panose="020B0604020202020204" pitchFamily="34" charset="0"/>
            </a:endParaRPr>
          </a:p>
        </p:txBody>
      </p:sp>
      <p:sp>
        <p:nvSpPr>
          <p:cNvPr id="31773" name="Text Box 29"/>
          <p:cNvSpPr txBox="1">
            <a:spLocks noChangeArrowheads="1"/>
          </p:cNvSpPr>
          <p:nvPr/>
        </p:nvSpPr>
        <p:spPr bwMode="auto">
          <a:xfrm>
            <a:off x="3508375" y="3292475"/>
            <a:ext cx="19780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rgbClr val="FFFF00"/>
                </a:solidFill>
                <a:latin typeface="Arial" panose="020B0604020202020204" pitchFamily="34" charset="0"/>
                <a:cs typeface="Arial" panose="020B0604020202020204" pitchFamily="34" charset="0"/>
              </a:rPr>
              <a:t>صورة مخفيّة</a:t>
            </a:r>
            <a:endParaRPr lang="en-US" dirty="0">
              <a:solidFill>
                <a:srgbClr val="FFFF00"/>
              </a:solidFill>
              <a:latin typeface="Arial" panose="020B0604020202020204" pitchFamily="34" charset="0"/>
              <a:cs typeface="Arial" panose="020B0604020202020204" pitchFamily="34" charset="0"/>
            </a:endParaRPr>
          </a:p>
        </p:txBody>
      </p:sp>
      <p:sp>
        <p:nvSpPr>
          <p:cNvPr id="31774" name="Text Box 30"/>
          <p:cNvSpPr txBox="1">
            <a:spLocks noChangeArrowheads="1"/>
          </p:cNvSpPr>
          <p:nvPr/>
        </p:nvSpPr>
        <p:spPr bwMode="auto">
          <a:xfrm>
            <a:off x="5715000" y="3292475"/>
            <a:ext cx="18256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rgbClr val="FFFF00"/>
                </a:solidFill>
                <a:latin typeface="Arial" panose="020B0604020202020204" pitchFamily="34" charset="0"/>
                <a:cs typeface="Arial" panose="020B0604020202020204" pitchFamily="34" charset="0"/>
              </a:rPr>
              <a:t>الألفية</a:t>
            </a:r>
            <a:endParaRPr lang="en-US" dirty="0">
              <a:solidFill>
                <a:srgbClr val="FFFF00"/>
              </a:solidFill>
              <a:latin typeface="Arial" panose="020B0604020202020204" pitchFamily="34" charset="0"/>
              <a:cs typeface="Arial" panose="020B0604020202020204" pitchFamily="34" charset="0"/>
            </a:endParaRPr>
          </a:p>
        </p:txBody>
      </p:sp>
      <p:sp>
        <p:nvSpPr>
          <p:cNvPr id="31775" name="Text Box 31"/>
          <p:cNvSpPr txBox="1">
            <a:spLocks noChangeArrowheads="1"/>
          </p:cNvSpPr>
          <p:nvPr/>
        </p:nvSpPr>
        <p:spPr bwMode="auto">
          <a:xfrm>
            <a:off x="7162800" y="3292475"/>
            <a:ext cx="1978025" cy="46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ar-JO" dirty="0">
                <a:solidFill>
                  <a:srgbClr val="FFFF00"/>
                </a:solidFill>
                <a:latin typeface="Arial" panose="020B0604020202020204" pitchFamily="34" charset="0"/>
                <a:cs typeface="Arial" panose="020B0604020202020204" pitchFamily="34" charset="0"/>
              </a:rPr>
              <a:t>الأبدية</a:t>
            </a:r>
            <a:endParaRPr lang="en-US"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761"/>
                                        </p:tgtEl>
                                        <p:attrNameLst>
                                          <p:attrName>style.visibility</p:attrName>
                                        </p:attrNameLst>
                                      </p:cBhvr>
                                      <p:to>
                                        <p:strVal val="visible"/>
                                      </p:to>
                                    </p:set>
                                    <p:anim calcmode="lin" valueType="num">
                                      <p:cBhvr>
                                        <p:cTn id="14" dur="1000" fill="hold"/>
                                        <p:tgtEl>
                                          <p:spTgt spid="31761"/>
                                        </p:tgtEl>
                                        <p:attrNameLst>
                                          <p:attrName>ppt_w</p:attrName>
                                        </p:attrNameLst>
                                      </p:cBhvr>
                                      <p:tavLst>
                                        <p:tav tm="0">
                                          <p:val>
                                            <p:strVal val="#ppt_w*0.70"/>
                                          </p:val>
                                        </p:tav>
                                        <p:tav tm="100000">
                                          <p:val>
                                            <p:strVal val="#ppt_w"/>
                                          </p:val>
                                        </p:tav>
                                      </p:tavLst>
                                    </p:anim>
                                    <p:anim calcmode="lin" valueType="num">
                                      <p:cBhvr>
                                        <p:cTn id="15" dur="1000" fill="hold"/>
                                        <p:tgtEl>
                                          <p:spTgt spid="31761"/>
                                        </p:tgtEl>
                                        <p:attrNameLst>
                                          <p:attrName>ppt_h</p:attrName>
                                        </p:attrNameLst>
                                      </p:cBhvr>
                                      <p:tavLst>
                                        <p:tav tm="0">
                                          <p:val>
                                            <p:strVal val="#ppt_h"/>
                                          </p:val>
                                        </p:tav>
                                        <p:tav tm="100000">
                                          <p:val>
                                            <p:strVal val="#ppt_h"/>
                                          </p:val>
                                        </p:tav>
                                      </p:tavLst>
                                    </p:anim>
                                    <p:animEffect transition="in" filter="fade">
                                      <p:cBhvr>
                                        <p:cTn id="16" dur="1000"/>
                                        <p:tgtEl>
                                          <p:spTgt spid="317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1772"/>
                                        </p:tgtEl>
                                        <p:attrNameLst>
                                          <p:attrName>style.visibility</p:attrName>
                                        </p:attrNameLst>
                                      </p:cBhvr>
                                      <p:to>
                                        <p:strVal val="visible"/>
                                      </p:to>
                                    </p:set>
                                    <p:animEffect transition="in" filter="fade">
                                      <p:cBhvr>
                                        <p:cTn id="21" dur="800" decel="100000"/>
                                        <p:tgtEl>
                                          <p:spTgt spid="31772"/>
                                        </p:tgtEl>
                                      </p:cBhvr>
                                    </p:animEffect>
                                    <p:anim calcmode="lin" valueType="num">
                                      <p:cBhvr>
                                        <p:cTn id="22" dur="800" decel="100000" fill="hold"/>
                                        <p:tgtEl>
                                          <p:spTgt spid="31772"/>
                                        </p:tgtEl>
                                        <p:attrNameLst>
                                          <p:attrName>style.rotation</p:attrName>
                                        </p:attrNameLst>
                                      </p:cBhvr>
                                      <p:tavLst>
                                        <p:tav tm="0">
                                          <p:val>
                                            <p:fltVal val="-90"/>
                                          </p:val>
                                        </p:tav>
                                        <p:tav tm="100000">
                                          <p:val>
                                            <p:fltVal val="0"/>
                                          </p:val>
                                        </p:tav>
                                      </p:tavLst>
                                    </p:anim>
                                    <p:anim calcmode="lin" valueType="num">
                                      <p:cBhvr>
                                        <p:cTn id="23" dur="800" decel="100000" fill="hold"/>
                                        <p:tgtEl>
                                          <p:spTgt spid="31772"/>
                                        </p:tgtEl>
                                        <p:attrNameLst>
                                          <p:attrName>ppt_x</p:attrName>
                                        </p:attrNameLst>
                                      </p:cBhvr>
                                      <p:tavLst>
                                        <p:tav tm="0">
                                          <p:val>
                                            <p:strVal val="#ppt_x+0.4"/>
                                          </p:val>
                                        </p:tav>
                                        <p:tav tm="100000">
                                          <p:val>
                                            <p:strVal val="#ppt_x-0.05"/>
                                          </p:val>
                                        </p:tav>
                                      </p:tavLst>
                                    </p:anim>
                                    <p:anim calcmode="lin" valueType="num">
                                      <p:cBhvr>
                                        <p:cTn id="24" dur="800" decel="100000" fill="hold"/>
                                        <p:tgtEl>
                                          <p:spTgt spid="3177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177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1772"/>
                                        </p:tgtEl>
                                        <p:attrNameLst>
                                          <p:attrName>ppt_y</p:attrName>
                                        </p:attrNameLst>
                                      </p:cBhvr>
                                      <p:tavLst>
                                        <p:tav tm="0">
                                          <p:val>
                                            <p:strVal val="#ppt_y+0.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31773"/>
                                        </p:tgtEl>
                                        <p:attrNameLst>
                                          <p:attrName>style.visibility</p:attrName>
                                        </p:attrNameLst>
                                      </p:cBhvr>
                                      <p:to>
                                        <p:strVal val="visible"/>
                                      </p:to>
                                    </p:set>
                                    <p:animEffect transition="in" filter="fade">
                                      <p:cBhvr>
                                        <p:cTn id="31" dur="800" decel="100000"/>
                                        <p:tgtEl>
                                          <p:spTgt spid="31773"/>
                                        </p:tgtEl>
                                      </p:cBhvr>
                                    </p:animEffect>
                                    <p:anim calcmode="lin" valueType="num">
                                      <p:cBhvr>
                                        <p:cTn id="32" dur="800" decel="100000" fill="hold"/>
                                        <p:tgtEl>
                                          <p:spTgt spid="31773"/>
                                        </p:tgtEl>
                                        <p:attrNameLst>
                                          <p:attrName>style.rotation</p:attrName>
                                        </p:attrNameLst>
                                      </p:cBhvr>
                                      <p:tavLst>
                                        <p:tav tm="0">
                                          <p:val>
                                            <p:fltVal val="-90"/>
                                          </p:val>
                                        </p:tav>
                                        <p:tav tm="100000">
                                          <p:val>
                                            <p:fltVal val="0"/>
                                          </p:val>
                                        </p:tav>
                                      </p:tavLst>
                                    </p:anim>
                                    <p:anim calcmode="lin" valueType="num">
                                      <p:cBhvr>
                                        <p:cTn id="33" dur="800" decel="100000" fill="hold"/>
                                        <p:tgtEl>
                                          <p:spTgt spid="31773"/>
                                        </p:tgtEl>
                                        <p:attrNameLst>
                                          <p:attrName>ppt_x</p:attrName>
                                        </p:attrNameLst>
                                      </p:cBhvr>
                                      <p:tavLst>
                                        <p:tav tm="0">
                                          <p:val>
                                            <p:strVal val="#ppt_x+0.4"/>
                                          </p:val>
                                        </p:tav>
                                        <p:tav tm="100000">
                                          <p:val>
                                            <p:strVal val="#ppt_x-0.05"/>
                                          </p:val>
                                        </p:tav>
                                      </p:tavLst>
                                    </p:anim>
                                    <p:anim calcmode="lin" valueType="num">
                                      <p:cBhvr>
                                        <p:cTn id="34" dur="800" decel="100000" fill="hold"/>
                                        <p:tgtEl>
                                          <p:spTgt spid="3177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177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1773"/>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31774"/>
                                        </p:tgtEl>
                                        <p:attrNameLst>
                                          <p:attrName>style.visibility</p:attrName>
                                        </p:attrNameLst>
                                      </p:cBhvr>
                                      <p:to>
                                        <p:strVal val="visible"/>
                                      </p:to>
                                    </p:set>
                                    <p:animEffect transition="in" filter="fade">
                                      <p:cBhvr>
                                        <p:cTn id="41" dur="800" decel="100000"/>
                                        <p:tgtEl>
                                          <p:spTgt spid="31774"/>
                                        </p:tgtEl>
                                      </p:cBhvr>
                                    </p:animEffect>
                                    <p:anim calcmode="lin" valueType="num">
                                      <p:cBhvr>
                                        <p:cTn id="42" dur="800" decel="100000" fill="hold"/>
                                        <p:tgtEl>
                                          <p:spTgt spid="31774"/>
                                        </p:tgtEl>
                                        <p:attrNameLst>
                                          <p:attrName>style.rotation</p:attrName>
                                        </p:attrNameLst>
                                      </p:cBhvr>
                                      <p:tavLst>
                                        <p:tav tm="0">
                                          <p:val>
                                            <p:fltVal val="-90"/>
                                          </p:val>
                                        </p:tav>
                                        <p:tav tm="100000">
                                          <p:val>
                                            <p:fltVal val="0"/>
                                          </p:val>
                                        </p:tav>
                                      </p:tavLst>
                                    </p:anim>
                                    <p:anim calcmode="lin" valueType="num">
                                      <p:cBhvr>
                                        <p:cTn id="43" dur="800" decel="100000" fill="hold"/>
                                        <p:tgtEl>
                                          <p:spTgt spid="31774"/>
                                        </p:tgtEl>
                                        <p:attrNameLst>
                                          <p:attrName>ppt_x</p:attrName>
                                        </p:attrNameLst>
                                      </p:cBhvr>
                                      <p:tavLst>
                                        <p:tav tm="0">
                                          <p:val>
                                            <p:strVal val="#ppt_x+0.4"/>
                                          </p:val>
                                        </p:tav>
                                        <p:tav tm="100000">
                                          <p:val>
                                            <p:strVal val="#ppt_x-0.05"/>
                                          </p:val>
                                        </p:tav>
                                      </p:tavLst>
                                    </p:anim>
                                    <p:anim calcmode="lin" valueType="num">
                                      <p:cBhvr>
                                        <p:cTn id="44" dur="800" decel="100000" fill="hold"/>
                                        <p:tgtEl>
                                          <p:spTgt spid="31774"/>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1774"/>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1774"/>
                                        </p:tgtEl>
                                        <p:attrNameLst>
                                          <p:attrName>ppt_y</p:attrName>
                                        </p:attrNameLst>
                                      </p:cBhvr>
                                      <p:tavLst>
                                        <p:tav tm="0">
                                          <p:val>
                                            <p:strVal val="#ppt_y+0.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31775"/>
                                        </p:tgtEl>
                                        <p:attrNameLst>
                                          <p:attrName>style.visibility</p:attrName>
                                        </p:attrNameLst>
                                      </p:cBhvr>
                                      <p:to>
                                        <p:strVal val="visible"/>
                                      </p:to>
                                    </p:set>
                                    <p:animEffect transition="in" filter="fade">
                                      <p:cBhvr>
                                        <p:cTn id="51" dur="800" decel="100000"/>
                                        <p:tgtEl>
                                          <p:spTgt spid="31775"/>
                                        </p:tgtEl>
                                      </p:cBhvr>
                                    </p:animEffect>
                                    <p:anim calcmode="lin" valueType="num">
                                      <p:cBhvr>
                                        <p:cTn id="52" dur="800" decel="100000" fill="hold"/>
                                        <p:tgtEl>
                                          <p:spTgt spid="31775"/>
                                        </p:tgtEl>
                                        <p:attrNameLst>
                                          <p:attrName>style.rotation</p:attrName>
                                        </p:attrNameLst>
                                      </p:cBhvr>
                                      <p:tavLst>
                                        <p:tav tm="0">
                                          <p:val>
                                            <p:fltVal val="-90"/>
                                          </p:val>
                                        </p:tav>
                                        <p:tav tm="100000">
                                          <p:val>
                                            <p:fltVal val="0"/>
                                          </p:val>
                                        </p:tav>
                                      </p:tavLst>
                                    </p:anim>
                                    <p:anim calcmode="lin" valueType="num">
                                      <p:cBhvr>
                                        <p:cTn id="53" dur="800" decel="100000" fill="hold"/>
                                        <p:tgtEl>
                                          <p:spTgt spid="31775"/>
                                        </p:tgtEl>
                                        <p:attrNameLst>
                                          <p:attrName>ppt_x</p:attrName>
                                        </p:attrNameLst>
                                      </p:cBhvr>
                                      <p:tavLst>
                                        <p:tav tm="0">
                                          <p:val>
                                            <p:strVal val="#ppt_x+0.4"/>
                                          </p:val>
                                        </p:tav>
                                        <p:tav tm="100000">
                                          <p:val>
                                            <p:strVal val="#ppt_x-0.05"/>
                                          </p:val>
                                        </p:tav>
                                      </p:tavLst>
                                    </p:anim>
                                    <p:anim calcmode="lin" valueType="num">
                                      <p:cBhvr>
                                        <p:cTn id="54" dur="800" decel="100000" fill="hold"/>
                                        <p:tgtEl>
                                          <p:spTgt spid="31775"/>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31775"/>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3177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61" grpId="0"/>
      <p:bldP spid="31772" grpId="0"/>
      <p:bldP spid="31773" grpId="0"/>
      <p:bldP spid="31774" grpId="0"/>
      <p:bldP spid="317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63502" y="533400"/>
            <a:ext cx="9045575" cy="609600"/>
          </a:xfrm>
        </p:spPr>
        <p:txBody>
          <a:bodyPr/>
          <a:lstStyle/>
          <a:p>
            <a:pPr algn="ctr" eaLnBrk="1" hangingPunct="1"/>
            <a:r>
              <a:rPr lang="ar-JO" sz="3600" b="1" dirty="0">
                <a:latin typeface="Helvetica" charset="0"/>
                <a:ea typeface="ＭＳ Ｐゴシック" charset="0"/>
                <a:cs typeface="ＭＳ Ｐゴシック" charset="0"/>
              </a:rPr>
              <a:t>مملكة حرفية لنسل داود</a:t>
            </a:r>
            <a:endParaRPr lang="en-US" dirty="0">
              <a:latin typeface="Helvetica" charset="0"/>
              <a:ea typeface="ＭＳ Ｐゴシック" charset="0"/>
              <a:cs typeface="ＭＳ Ｐゴシック" charset="0"/>
            </a:endParaRPr>
          </a:p>
        </p:txBody>
      </p:sp>
      <p:sp>
        <p:nvSpPr>
          <p:cNvPr id="417794" name="Rectangle 4"/>
          <p:cNvSpPr>
            <a:spLocks noChangeArrowheads="1"/>
          </p:cNvSpPr>
          <p:nvPr/>
        </p:nvSpPr>
        <p:spPr bwMode="auto">
          <a:xfrm>
            <a:off x="381000" y="1371600"/>
            <a:ext cx="8763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400" b="1" i="0" u="none" strike="noStrike" kern="1200" cap="none" spc="0" normalizeH="0" baseline="0" noProof="0" dirty="0">
                <a:ln>
                  <a:noFill/>
                </a:ln>
                <a:solidFill>
                  <a:srgbClr val="000000"/>
                </a:solidFill>
                <a:effectLst/>
                <a:uLnTx/>
                <a:uFillTx/>
                <a:latin typeface="Helvetica" charset="0"/>
                <a:ea typeface="ＭＳ Ｐゴシック" charset="0"/>
              </a:rPr>
              <a:t>1. اللغة الإعتيادية للمملكة مستخدمة .</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400" b="1" i="0" u="none" strike="noStrike" kern="1200" cap="none" spc="0" normalizeH="0" baseline="0" noProof="0" dirty="0">
                <a:ln>
                  <a:noFill/>
                </a:ln>
                <a:solidFill>
                  <a:srgbClr val="000000"/>
                </a:solidFill>
                <a:effectLst/>
                <a:uLnTx/>
                <a:uFillTx/>
                <a:latin typeface="Helvetica" charset="0"/>
                <a:ea typeface="ＭＳ Ｐゴシック" charset="0"/>
              </a:rPr>
              <a:t>2. فسر الأنبياء المملكة حرفياً</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400" b="1" i="0" u="none" strike="noStrike" kern="1200" cap="none" spc="0" normalizeH="0" baseline="0" noProof="0" dirty="0">
                <a:ln>
                  <a:noFill/>
                </a:ln>
                <a:solidFill>
                  <a:srgbClr val="000000"/>
                </a:solidFill>
                <a:effectLst/>
                <a:uLnTx/>
                <a:uFillTx/>
                <a:latin typeface="Helvetica" charset="0"/>
                <a:ea typeface="ＭＳ Ｐゴシック" charset="0"/>
              </a:rPr>
              <a:t>3. فسر شعب إسرائيل المملكة حرفياً</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400" b="1" i="0" u="none" strike="noStrike" kern="1200" cap="none" spc="0" normalizeH="0" baseline="0" noProof="0" dirty="0">
                <a:ln>
                  <a:noFill/>
                </a:ln>
                <a:solidFill>
                  <a:srgbClr val="000000"/>
                </a:solidFill>
                <a:effectLst/>
                <a:uLnTx/>
                <a:uFillTx/>
                <a:latin typeface="Helvetica" charset="0"/>
                <a:ea typeface="ＭＳ Ｐゴシック" charset="0"/>
              </a:rPr>
              <a:t>4. في عام 586 ق.م كانت المملكة التي أطيح بها من نفس النوع </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400" b="1" i="0" u="none" strike="noStrike" kern="1200" cap="none" spc="0" normalizeH="0" baseline="0" noProof="0" dirty="0">
                <a:ln>
                  <a:noFill/>
                </a:ln>
                <a:solidFill>
                  <a:srgbClr val="000000"/>
                </a:solidFill>
                <a:effectLst/>
                <a:uLnTx/>
                <a:uFillTx/>
                <a:latin typeface="Helvetica" charset="0"/>
                <a:ea typeface="ＭＳ Ｐゴシック" charset="0"/>
              </a:rPr>
              <a:t>5. العهد الداوودي مرتبط بإسرائيل فقط </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400" b="1" i="0" u="none" strike="noStrike" kern="1200" cap="none" spc="0" normalizeH="0" baseline="0" noProof="0" dirty="0">
                <a:ln>
                  <a:noFill/>
                </a:ln>
                <a:solidFill>
                  <a:srgbClr val="000000"/>
                </a:solidFill>
                <a:effectLst/>
                <a:uLnTx/>
                <a:uFillTx/>
                <a:latin typeface="Helvetica" charset="0"/>
                <a:ea typeface="ＭＳ Ｐゴシック" charset="0"/>
              </a:rPr>
              <a:t>6. رأى داود أن العهد ينطبق على إسرائيل فقط</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400" b="1" i="0" u="none" strike="noStrike" kern="1200" cap="none" spc="0" normalizeH="0" baseline="0" noProof="0" dirty="0">
                <a:ln>
                  <a:noFill/>
                </a:ln>
                <a:solidFill>
                  <a:srgbClr val="000000"/>
                </a:solidFill>
                <a:effectLst/>
                <a:uLnTx/>
                <a:uFillTx/>
                <a:latin typeface="Helvetica" charset="0"/>
                <a:ea typeface="ＭＳ Ｐゴシック" charset="0"/>
              </a:rPr>
              <a:t>7. أجزاء منه تم تتميمها حرفياً</a:t>
            </a:r>
            <a:endParaRPr kumimoji="0" lang="en-US" altLang="ja-JP"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400" b="1" i="0" u="none" strike="noStrike" kern="1200" cap="none" spc="0" normalizeH="0" baseline="0" noProof="0" dirty="0">
                <a:ln>
                  <a:noFill/>
                </a:ln>
                <a:solidFill>
                  <a:srgbClr val="000000"/>
                </a:solidFill>
                <a:effectLst/>
                <a:uLnTx/>
                <a:uFillTx/>
                <a:latin typeface="Helvetica" charset="0"/>
                <a:ea typeface="ＭＳ Ｐゴシック" charset="0"/>
              </a:rPr>
              <a:t>8. عرش داود ليس مرتبطاً بحالة المسيح الحالية في السماء </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a:p>
            <a:pPr marL="376238" marR="0" lvl="0" indent="-376238"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400" b="1" i="0" u="none" strike="noStrike" kern="1200" cap="none" spc="0" normalizeH="0" baseline="0" noProof="0" dirty="0">
                <a:ln>
                  <a:noFill/>
                </a:ln>
                <a:solidFill>
                  <a:srgbClr val="000000"/>
                </a:solidFill>
                <a:effectLst/>
                <a:uLnTx/>
                <a:uFillTx/>
                <a:latin typeface="Helvetica" charset="0"/>
                <a:ea typeface="ＭＳ Ｐゴシック" charset="0"/>
              </a:rPr>
              <a:t>9. يوحنا, يسوع, الإثنا عشر و السبعون قدموا إسرائيل كمملكة حرفية (مت 3 : 11,   4 : 17, 10 : 7, لو 10 : 1 و 9)</a:t>
            </a:r>
            <a:endParaRPr kumimoji="0" lang="en-US" sz="2400" b="1" i="0" u="none" strike="noStrike" kern="1200" cap="none" spc="0" normalizeH="0" baseline="0" noProof="0" dirty="0">
              <a:ln>
                <a:noFill/>
              </a:ln>
              <a:solidFill>
                <a:srgbClr val="000000"/>
              </a:solidFill>
              <a:effectLst/>
              <a:uLnTx/>
              <a:uFillTx/>
              <a:latin typeface="Helvetica" charset="0"/>
              <a:ea typeface="ＭＳ Ｐゴシック" charset="0"/>
            </a:endParaRPr>
          </a:p>
        </p:txBody>
      </p:sp>
      <p:sp>
        <p:nvSpPr>
          <p:cNvPr id="417795" name="Text Box 6"/>
          <p:cNvSpPr txBox="1">
            <a:spLocks noChangeArrowheads="1"/>
          </p:cNvSpPr>
          <p:nvPr/>
        </p:nvSpPr>
        <p:spPr bwMode="auto">
          <a:xfrm>
            <a:off x="8221665" y="47626"/>
            <a:ext cx="98135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218س</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 y="20216"/>
            <a:ext cx="8393236" cy="1032520"/>
          </a:xfrm>
        </p:spPr>
        <p:txBody>
          <a:bodyPr/>
          <a:lstStyle/>
          <a:p>
            <a:r>
              <a:rPr lang="ar-SA" b="1" dirty="0"/>
              <a:t>هل تأخرت المملكة؟</a:t>
            </a:r>
            <a:endParaRPr lang="en-US" b="1" dirty="0"/>
          </a:p>
        </p:txBody>
      </p:sp>
      <p:sp>
        <p:nvSpPr>
          <p:cNvPr id="3" name="Text Box 3"/>
          <p:cNvSpPr txBox="1">
            <a:spLocks noChangeArrowheads="1"/>
          </p:cNvSpPr>
          <p:nvPr/>
        </p:nvSpPr>
        <p:spPr bwMode="auto">
          <a:xfrm>
            <a:off x="8388445" y="87320"/>
            <a:ext cx="749183"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80g</a:t>
            </a:r>
          </a:p>
        </p:txBody>
      </p:sp>
      <p:sp>
        <p:nvSpPr>
          <p:cNvPr id="4" name="Title 1"/>
          <p:cNvSpPr txBox="1">
            <a:spLocks/>
          </p:cNvSpPr>
          <p:nvPr/>
        </p:nvSpPr>
        <p:spPr bwMode="auto">
          <a:xfrm>
            <a:off x="1275585" y="1032407"/>
            <a:ext cx="7616895" cy="5328592"/>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532853" marR="0" lvl="0" indent="-532853" algn="r" defTabSz="914400" rtl="1" eaLnBrk="0" fontAlgn="base" latinLnBrk="0" hangingPunct="0">
              <a:lnSpc>
                <a:spcPct val="200000"/>
              </a:lnSpc>
              <a:spcBef>
                <a:spcPct val="0"/>
              </a:spcBef>
              <a:spcAft>
                <a:spcPct val="0"/>
              </a:spcAft>
              <a:buClrTx/>
              <a:buSzTx/>
              <a:buFont typeface="+mj-lt"/>
              <a:buAutoNum type="alphaUcPeriod"/>
              <a:tabLst/>
              <a:defRPr/>
            </a:pPr>
            <a:r>
              <a:rPr kumimoji="0" lang="ar-JO" sz="2400" b="1" i="0" u="none" strike="noStrike" kern="1200" cap="none" spc="0" normalizeH="0" baseline="0" noProof="0" dirty="0">
                <a:ln>
                  <a:noFill/>
                </a:ln>
                <a:solidFill>
                  <a:srgbClr val="E5FFFF"/>
                </a:solidFill>
                <a:effectLst/>
                <a:uLnTx/>
                <a:uFillTx/>
                <a:latin typeface="Arial"/>
                <a:ea typeface="ＭＳ Ｐゴシック" charset="-128"/>
                <a:cs typeface="Arial"/>
              </a:rPr>
              <a:t>سيكون لملكوت المسيح نفس الطبيعة السياسية التي وعد بها إشعياء
المسيح يحكم عرش داود الآن
إشارة متى إلى "إسرائيل" اليوم تحدد جميع المسيحيين
رفض الله إسرائيل حتى لا يبقى للأمة مستقبل نبوي
أخر الله الملكوت لإسرائيل العرقية بعد أن رفضت الأمة المسيح</a:t>
            </a:r>
            <a:endPar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endParaRPr>
          </a:p>
        </p:txBody>
      </p:sp>
      <p:sp>
        <p:nvSpPr>
          <p:cNvPr id="5" name="Title 1"/>
          <p:cNvSpPr txBox="1">
            <a:spLocks/>
          </p:cNvSpPr>
          <p:nvPr/>
        </p:nvSpPr>
        <p:spPr bwMode="auto">
          <a:xfrm>
            <a:off x="251521" y="1323558"/>
            <a:ext cx="1152128" cy="4769738"/>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أ</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و</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د</a:t>
            </a:r>
            <a:endPar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endPar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أ</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و</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د</a:t>
            </a: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endPar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أ</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و</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د</a:t>
            </a: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endPar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أ</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و</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د</a:t>
            </a: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endPar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endParaRP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أ</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و</a:t>
            </a:r>
            <a:r>
              <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rPr>
              <a:t>  </a:t>
            </a:r>
            <a:r>
              <a:rPr kumimoji="0" lang="ar-SA" sz="2400" b="1" i="0" u="none" strike="noStrike" kern="1200" cap="none" spc="0" normalizeH="0" baseline="0" noProof="0" dirty="0">
                <a:ln>
                  <a:noFill/>
                </a:ln>
                <a:solidFill>
                  <a:srgbClr val="E5FFFF"/>
                </a:solidFill>
                <a:effectLst/>
                <a:uLnTx/>
                <a:uFillTx/>
                <a:latin typeface="Arial"/>
                <a:ea typeface="ＭＳ Ｐゴシック" charset="-128"/>
                <a:cs typeface="Arial"/>
              </a:rPr>
              <a:t>د</a:t>
            </a:r>
          </a:p>
          <a:p>
            <a:pPr marL="0" marR="0" lvl="0" indent="0" algn="r" defTabSz="914400" rtl="0" eaLnBrk="0" fontAlgn="base" latinLnBrk="0" hangingPunct="0">
              <a:lnSpc>
                <a:spcPct val="100000"/>
              </a:lnSpc>
              <a:spcBef>
                <a:spcPct val="0"/>
              </a:spcBef>
              <a:spcAft>
                <a:spcPct val="0"/>
              </a:spcAft>
              <a:buClrTx/>
              <a:buSzTx/>
              <a:buFontTx/>
              <a:buNone/>
              <a:tabLst>
                <a:tab pos="392113" algn="l"/>
                <a:tab pos="736600" algn="l"/>
              </a:tabLst>
              <a:defRPr/>
            </a:pPr>
            <a:endParaRPr kumimoji="0" lang="en-US" sz="2400" b="1" i="0" u="none" strike="noStrike" kern="1200" cap="none" spc="0" normalizeH="0" baseline="0" noProof="0" dirty="0">
              <a:ln>
                <a:noFill/>
              </a:ln>
              <a:solidFill>
                <a:srgbClr val="E5FFFF"/>
              </a:solidFill>
              <a:effectLst/>
              <a:uLnTx/>
              <a:uFillTx/>
              <a:latin typeface="Arial"/>
              <a:ea typeface="ＭＳ Ｐゴシック" charset="-128"/>
              <a:cs typeface="Arial"/>
            </a:endParaRPr>
          </a:p>
        </p:txBody>
      </p:sp>
      <p:sp>
        <p:nvSpPr>
          <p:cNvPr id="6" name="Donut 5"/>
          <p:cNvSpPr>
            <a:spLocks noChangeAspect="1"/>
          </p:cNvSpPr>
          <p:nvPr/>
        </p:nvSpPr>
        <p:spPr bwMode="auto">
          <a:xfrm>
            <a:off x="251520" y="1240462"/>
            <a:ext cx="576064" cy="582302"/>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7" name="Donut 6"/>
          <p:cNvSpPr>
            <a:spLocks noChangeAspect="1"/>
          </p:cNvSpPr>
          <p:nvPr/>
        </p:nvSpPr>
        <p:spPr bwMode="auto">
          <a:xfrm>
            <a:off x="1031863" y="2010491"/>
            <a:ext cx="576064" cy="576064"/>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8" name="Donut 7"/>
          <p:cNvSpPr>
            <a:spLocks noChangeAspect="1"/>
          </p:cNvSpPr>
          <p:nvPr/>
        </p:nvSpPr>
        <p:spPr bwMode="auto">
          <a:xfrm>
            <a:off x="1031863" y="2739732"/>
            <a:ext cx="576064" cy="576064"/>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9" name="Donut 8"/>
          <p:cNvSpPr>
            <a:spLocks noChangeAspect="1"/>
          </p:cNvSpPr>
          <p:nvPr/>
        </p:nvSpPr>
        <p:spPr bwMode="auto">
          <a:xfrm>
            <a:off x="1012171" y="3501008"/>
            <a:ext cx="576064" cy="576064"/>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0" name="Donut 9"/>
          <p:cNvSpPr>
            <a:spLocks noChangeAspect="1"/>
          </p:cNvSpPr>
          <p:nvPr/>
        </p:nvSpPr>
        <p:spPr bwMode="auto">
          <a:xfrm>
            <a:off x="278194" y="4221088"/>
            <a:ext cx="576064" cy="576064"/>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91345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81555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5026496" cy="1176784"/>
          </a:xfrm>
        </p:spPr>
        <p:txBody>
          <a:bodyPr/>
          <a:lstStyle/>
          <a:p>
            <a:pPr eaLnBrk="1" hangingPunct="1">
              <a:defRPr/>
            </a:pPr>
            <a:r>
              <a:rPr lang="ar-SA" b="1" dirty="0">
                <a:effectLst>
                  <a:outerShdw blurRad="38100" dist="38100" dir="2700000" algn="tl">
                    <a:srgbClr val="FFFFFF"/>
                  </a:outerShdw>
                </a:effectLst>
                <a:cs typeface="+mj-cs"/>
              </a:rPr>
              <a:t>مملكة سياسية حرفية</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ar-JO" sz="3600" b="1" i="1" dirty="0">
                <a:solidFill>
                  <a:srgbClr val="FFFFFF"/>
                </a:solidFill>
                <a:effectLst>
                  <a:glow rad="101600">
                    <a:schemeClr val="tx1">
                      <a:alpha val="75000"/>
                    </a:schemeClr>
                  </a:glow>
                  <a:outerShdw blurRad="50800" dist="88900" dir="2700000" algn="tl" rotWithShape="0">
                    <a:srgbClr val="000000"/>
                  </a:outerShdw>
                </a:effectLst>
                <a:cs typeface="+mn-cs"/>
              </a:rPr>
              <a:t>قَالَ لَهُمْ يَسُوعُ: «ٱلْحَقَّ أَقُولُ لَكُمْ: إِنَّكُمْ أَنْتُمُ ٱلَّذِينَ تَبِعْتُمُونِي، فِي ٱلتَّجْدِيدِ، مَتَى جَلَسَ ٱبْنُ ٱلْإِنْسَانِ عَلَى كُرْسِيِّ مَجْدِهِ، تَجْلِسُونَ أَنْتُمْ أَيْضًا عَلَى ٱثْنَيْ عَشَرَ كُرْسِيًّا تَدِينُونَ أَسْبَاطَ إِسْرَائِيلَ ٱلِٱثْنَيْ عَشَرَ</a:t>
            </a:r>
            <a:br>
              <a:rPr lang="en-US" sz="36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36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ar-SA" sz="3600" b="1" i="1" dirty="0">
                <a:solidFill>
                  <a:srgbClr val="FFFFFF"/>
                </a:solidFill>
                <a:effectLst>
                  <a:glow rad="101600">
                    <a:schemeClr val="tx1">
                      <a:alpha val="75000"/>
                    </a:schemeClr>
                  </a:glow>
                  <a:outerShdw blurRad="50800" dist="88900" dir="2700000" algn="tl" rotWithShape="0">
                    <a:srgbClr val="000000"/>
                  </a:outerShdw>
                </a:effectLst>
                <a:cs typeface="+mn-cs"/>
              </a:rPr>
              <a:t>متى ١٩: ٢٨</a:t>
            </a:r>
            <a:r>
              <a:rPr lang="en-US" sz="36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غريفيث. 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إشعياء 2: 1-5؛ 4: 2-6</a:t>
            </a:r>
            <a:endParaRPr lang="en-US" sz="4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حكم المسيح المستقبلي</a:t>
            </a:r>
            <a:b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في أورشليم</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44432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pic>
        <p:nvPicPr>
          <p:cNvPr id="270338" name="Picture 2"/>
          <p:cNvPicPr>
            <a:picLocks noChangeAspect="1"/>
          </p:cNvPicPr>
          <p:nvPr/>
        </p:nvPicPr>
        <p:blipFill>
          <a:blip r:embed="rId3" cstate="print"/>
          <a:srcRect/>
          <a:stretch>
            <a:fillRect/>
          </a:stretch>
        </p:blipFill>
        <p:spPr bwMode="auto">
          <a:xfrm>
            <a:off x="-36513" y="0"/>
            <a:ext cx="9180513" cy="6858000"/>
          </a:xfrm>
          <a:prstGeom prst="rect">
            <a:avLst/>
          </a:prstGeom>
          <a:noFill/>
          <a:ln w="9525">
            <a:noFill/>
            <a:miter lim="800000"/>
            <a:headEnd/>
            <a:tailEnd/>
          </a:ln>
        </p:spPr>
      </p:pic>
      <p:sp>
        <p:nvSpPr>
          <p:cNvPr id="270339"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لاهوت الحركة الإنسانية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الحاضر</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70342"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452</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343</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المستقبل</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ight Arrow 1"/>
          <p:cNvSpPr>
            <a:spLocks noChangeArrowheads="1"/>
          </p:cNvSpPr>
          <p:nvPr/>
        </p:nvSpPr>
        <p:spPr bwMode="auto">
          <a:xfrm>
            <a:off x="4211638" y="5084763"/>
            <a:ext cx="936625" cy="1584325"/>
          </a:xfrm>
          <a:prstGeom prst="rightArrow">
            <a:avLst>
              <a:gd name="adj1" fmla="val 50000"/>
              <a:gd name="adj2" fmla="val 50000"/>
            </a:avLst>
          </a:prstGeom>
          <a:solidFill>
            <a:srgbClr val="FFFFFF"/>
          </a:solidFill>
          <a:ln w="57150" algn="ctr">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2292460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1">
          <a:gsLst>
            <a:gs pos="0">
              <a:srgbClr val="800000"/>
            </a:gs>
            <a:gs pos="100000">
              <a:schemeClr val="tx1"/>
            </a:gs>
          </a:gsLst>
          <a:path path="shape">
            <a:fillToRect l="50000" t="50000" r="50000" b="50000"/>
          </a:path>
        </a:gradFill>
        <a:effectLst/>
      </p:bgPr>
    </p:bg>
    <p:spTree>
      <p:nvGrpSpPr>
        <p:cNvPr id="1" name=""/>
        <p:cNvGrpSpPr/>
        <p:nvPr/>
      </p:nvGrpSpPr>
      <p:grpSpPr>
        <a:xfrm>
          <a:off x="0" y="0"/>
          <a:ext cx="0" cy="0"/>
          <a:chOff x="0" y="0"/>
          <a:chExt cx="0" cy="0"/>
        </a:xfrm>
      </p:grpSpPr>
      <p:pic>
        <p:nvPicPr>
          <p:cNvPr id="270338" name="Picture 2"/>
          <p:cNvPicPr>
            <a:picLocks noChangeAspect="1"/>
          </p:cNvPicPr>
          <p:nvPr/>
        </p:nvPicPr>
        <p:blipFill>
          <a:blip r:embed="rId3" cstate="print"/>
          <a:srcRect/>
          <a:stretch>
            <a:fillRect/>
          </a:stretch>
        </p:blipFill>
        <p:spPr bwMode="auto">
          <a:xfrm>
            <a:off x="-36513" y="0"/>
            <a:ext cx="9180513" cy="6858000"/>
          </a:xfrm>
          <a:prstGeom prst="rect">
            <a:avLst/>
          </a:prstGeom>
          <a:noFill/>
          <a:ln w="9525">
            <a:noFill/>
            <a:miter lim="800000"/>
            <a:headEnd/>
            <a:tailEnd/>
          </a:ln>
        </p:spPr>
      </p:pic>
      <p:sp>
        <p:nvSpPr>
          <p:cNvPr id="270339"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لاهوت الحركة الإنسانية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الحاضر</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0342"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452</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343</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المستقبل</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ight Arrow 1"/>
          <p:cNvSpPr>
            <a:spLocks noChangeArrowheads="1"/>
          </p:cNvSpPr>
          <p:nvPr/>
        </p:nvSpPr>
        <p:spPr bwMode="auto">
          <a:xfrm>
            <a:off x="4211638" y="5084763"/>
            <a:ext cx="936625" cy="1584325"/>
          </a:xfrm>
          <a:prstGeom prst="rightArrow">
            <a:avLst>
              <a:gd name="adj1" fmla="val 50000"/>
              <a:gd name="adj2" fmla="val 50000"/>
            </a:avLst>
          </a:prstGeom>
          <a:solidFill>
            <a:srgbClr val="FFFFFF"/>
          </a:solidFill>
          <a:ln w="57150" algn="ctr">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 name="Rectangle 2">
            <a:extLst>
              <a:ext uri="{FF2B5EF4-FFF2-40B4-BE49-F238E27FC236}">
                <a16:creationId xmlns:a16="http://schemas.microsoft.com/office/drawing/2014/main" id="{88125594-710E-FB02-F114-4207B4F0F0F6}"/>
              </a:ext>
            </a:extLst>
          </p:cNvPr>
          <p:cNvSpPr txBox="1">
            <a:spLocks noChangeArrowheads="1"/>
          </p:cNvSpPr>
          <p:nvPr/>
        </p:nvSpPr>
        <p:spPr bwMode="auto">
          <a:xfrm rot="20830305">
            <a:off x="644534" y="1738317"/>
            <a:ext cx="7820941" cy="3096344"/>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هل لديك أمل</a:t>
            </a:r>
          </a:p>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 الأمور ستتحسن؟</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944076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سيكون الأمر عندما</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يحكم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المسيح</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هذا العالم؟</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97806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0"/>
            <a:ext cx="9137650"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ar-EG" sz="6000" b="1" dirty="0">
                <a:solidFill>
                  <a:schemeClr val="folHlink"/>
                </a:solidFill>
                <a:latin typeface="Arial" panose="020B0604020202020204" pitchFamily="34" charset="0"/>
                <a:cs typeface="Arial" panose="020B0604020202020204" pitchFamily="34" charset="0"/>
              </a:rPr>
              <a:t>الحياة في زمن إشعياء </a:t>
            </a:r>
            <a:br>
              <a:rPr lang="ar-EG" sz="6000" b="1" dirty="0">
                <a:solidFill>
                  <a:schemeClr val="folHlink"/>
                </a:solidFill>
                <a:latin typeface="Arial" panose="020B0604020202020204" pitchFamily="34" charset="0"/>
                <a:cs typeface="Arial" panose="020B0604020202020204" pitchFamily="34" charset="0"/>
              </a:rPr>
            </a:br>
            <a:r>
              <a:rPr lang="ar-EG" sz="6000" b="1" dirty="0">
                <a:solidFill>
                  <a:schemeClr val="folHlink"/>
                </a:solidFill>
                <a:latin typeface="Arial" panose="020B0604020202020204" pitchFamily="34" charset="0"/>
                <a:cs typeface="Arial" panose="020B0604020202020204" pitchFamily="34" charset="0"/>
              </a:rPr>
              <a:t>(735 ق.م.)</a:t>
            </a:r>
            <a:endParaRPr lang="en-US" dirty="0">
              <a:latin typeface="Arial" panose="020B0604020202020204" pitchFamily="34" charset="0"/>
              <a:cs typeface="Arial" panose="020B060402020202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31" name="Rectangle 3"/>
          <p:cNvSpPr>
            <a:spLocks noChangeArrowheads="1"/>
          </p:cNvSpPr>
          <p:nvPr/>
        </p:nvSpPr>
        <p:spPr bwMode="auto">
          <a:xfrm>
            <a:off x="539750" y="188913"/>
            <a:ext cx="7772400" cy="11430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CC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ar-JO" sz="6000" b="1" i="0" u="none" strike="noStrike" kern="1200" cap="none" spc="0" normalizeH="0" baseline="0" noProof="0">
              <a:ln>
                <a:noFill/>
              </a:ln>
              <a:solidFill>
                <a:srgbClr val="FFCC66"/>
              </a:solidFill>
              <a:effectLst/>
              <a:uLnTx/>
              <a:uFillTx/>
              <a:latin typeface="Arial" pitchFamily="34" charset="0"/>
              <a:ea typeface="MS PGothic" pitchFamily="34" charset="-128"/>
              <a:cs typeface="Arial" pitchFamily="34" charset="0"/>
            </a:endParaRPr>
          </a:p>
        </p:txBody>
      </p:sp>
      <p:sp>
        <p:nvSpPr>
          <p:cNvPr id="28774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51" name="Text Box 7"/>
          <p:cNvSpPr txBox="1">
            <a:spLocks noChangeArrowheads="1"/>
          </p:cNvSpPr>
          <p:nvPr/>
        </p:nvSpPr>
        <p:spPr bwMode="auto">
          <a:xfrm>
            <a:off x="-107950" y="3505200"/>
            <a:ext cx="2098675"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البحر المتوسط</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48136" name="Text Box 8"/>
          <p:cNvSpPr txBox="1">
            <a:spLocks noChangeArrowheads="1"/>
          </p:cNvSpPr>
          <p:nvPr/>
        </p:nvSpPr>
        <p:spPr bwMode="auto">
          <a:xfrm>
            <a:off x="2286000" y="3733800"/>
            <a:ext cx="1295400"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آرام</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48137" name="Text Box 9"/>
          <p:cNvSpPr txBox="1">
            <a:spLocks noChangeArrowheads="1"/>
          </p:cNvSpPr>
          <p:nvPr/>
        </p:nvSpPr>
        <p:spPr bwMode="auto">
          <a:xfrm>
            <a:off x="1898650" y="4876800"/>
            <a:ext cx="1487488"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يهوذا</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54" name="Text Box 10"/>
          <p:cNvSpPr txBox="1">
            <a:spLocks noChangeArrowheads="1"/>
          </p:cNvSpPr>
          <p:nvPr/>
        </p:nvSpPr>
        <p:spPr bwMode="auto">
          <a:xfrm>
            <a:off x="533400" y="6096000"/>
            <a:ext cx="1447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مصر</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5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5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1" name="Text Box 13"/>
          <p:cNvSpPr txBox="1">
            <a:spLocks noChangeArrowheads="1"/>
          </p:cNvSpPr>
          <p:nvPr/>
        </p:nvSpPr>
        <p:spPr bwMode="auto">
          <a:xfrm>
            <a:off x="6078538" y="2362200"/>
            <a:ext cx="1749425" cy="5254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7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نينوى</a:t>
            </a:r>
            <a:endParaRPr kumimoji="0" lang="en-GB"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nvGrpSpPr>
          <p:cNvPr id="287758" name="Group 14"/>
          <p:cNvGrpSpPr>
            <a:grpSpLocks/>
          </p:cNvGrpSpPr>
          <p:nvPr/>
        </p:nvGrpSpPr>
        <p:grpSpPr bwMode="auto">
          <a:xfrm>
            <a:off x="3178175" y="1574800"/>
            <a:ext cx="5202238" cy="4291013"/>
            <a:chOff x="2002" y="992"/>
            <a:chExt cx="3277" cy="2703"/>
          </a:xfrm>
        </p:grpSpPr>
        <p:sp>
          <p:nvSpPr>
            <p:cNvPr id="287775" name="AutoShape 15"/>
            <p:cNvSpPr>
              <a:spLocks noChangeArrowheads="1"/>
            </p:cNvSpPr>
            <p:nvPr/>
          </p:nvSpPr>
          <p:spPr bwMode="auto">
            <a:xfrm>
              <a:off x="3474" y="1152"/>
              <a:ext cx="1806" cy="2544"/>
            </a:xfrm>
            <a:custGeom>
              <a:avLst/>
              <a:gdLst>
                <a:gd name="T0" fmla="*/ 700222 w 1556"/>
                <a:gd name="T1" fmla="*/ 30286712 h 2012"/>
                <a:gd name="T2" fmla="*/ 606578 w 1556"/>
                <a:gd name="T3" fmla="*/ 28716311 h 2012"/>
                <a:gd name="T4" fmla="*/ 566114 w 1556"/>
                <a:gd name="T5" fmla="*/ 27824242 h 2012"/>
                <a:gd name="T6" fmla="*/ 559822 w 1556"/>
                <a:gd name="T7" fmla="*/ 26047529 h 2012"/>
                <a:gd name="T8" fmla="*/ 539966 w 1556"/>
                <a:gd name="T9" fmla="*/ 25598774 h 2012"/>
                <a:gd name="T10" fmla="*/ 499959 w 1556"/>
                <a:gd name="T11" fmla="*/ 24485220 h 2012"/>
                <a:gd name="T12" fmla="*/ 479685 w 1556"/>
                <a:gd name="T13" fmla="*/ 23141220 h 2012"/>
                <a:gd name="T14" fmla="*/ 439915 w 1556"/>
                <a:gd name="T15" fmla="*/ 20921745 h 2012"/>
                <a:gd name="T16" fmla="*/ 433427 w 1556"/>
                <a:gd name="T17" fmla="*/ 20245577 h 2012"/>
                <a:gd name="T18" fmla="*/ 392922 w 1556"/>
                <a:gd name="T19" fmla="*/ 19575215 h 2012"/>
                <a:gd name="T20" fmla="*/ 326552 w 1556"/>
                <a:gd name="T21" fmla="*/ 13773541 h 2012"/>
                <a:gd name="T22" fmla="*/ 305927 w 1556"/>
                <a:gd name="T23" fmla="*/ 12909138 h 2012"/>
                <a:gd name="T24" fmla="*/ 293355 w 1556"/>
                <a:gd name="T25" fmla="*/ 12221479 h 2012"/>
                <a:gd name="T26" fmla="*/ 252935 w 1556"/>
                <a:gd name="T27" fmla="*/ 11325435 h 2012"/>
                <a:gd name="T28" fmla="*/ 180330 w 1556"/>
                <a:gd name="T29" fmla="*/ 9541543 h 2012"/>
                <a:gd name="T30" fmla="*/ 146686 w 1556"/>
                <a:gd name="T31" fmla="*/ 8213383 h 2012"/>
                <a:gd name="T32" fmla="*/ 120079 w 1556"/>
                <a:gd name="T33" fmla="*/ 5973091 h 2012"/>
                <a:gd name="T34" fmla="*/ 92886 w 1556"/>
                <a:gd name="T35" fmla="*/ 4651269 h 2012"/>
                <a:gd name="T36" fmla="*/ 59819 w 1556"/>
                <a:gd name="T37" fmla="*/ 2201983 h 2012"/>
                <a:gd name="T38" fmla="*/ 0 w 1556"/>
                <a:gd name="T39" fmla="*/ 62810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76"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48148" name="Text Box 20"/>
          <p:cNvSpPr txBox="1">
            <a:spLocks noChangeArrowheads="1"/>
          </p:cNvSpPr>
          <p:nvPr/>
        </p:nvSpPr>
        <p:spPr bwMode="auto">
          <a:xfrm>
            <a:off x="1981200" y="2095500"/>
            <a:ext cx="41910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000044"/>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000044"/>
                </a:solidFill>
                <a:effectLst/>
                <a:uLnTx/>
                <a:uFillTx/>
                <a:latin typeface="Arial" pitchFamily="34" charset="0"/>
                <a:ea typeface="MS PGothic" pitchFamily="34" charset="-128"/>
                <a:cs typeface="Arial" pitchFamily="34" charset="0"/>
              </a:rPr>
              <a:t>التوسع الأشوري</a:t>
            </a:r>
            <a:endParaRPr kumimoji="0" lang="en-GB" sz="3200" b="1" i="0" u="none" strike="noStrike" kern="1200" cap="none" spc="0" normalizeH="0" baseline="0" noProof="0">
              <a:ln>
                <a:noFill/>
              </a:ln>
              <a:solidFill>
                <a:srgbClr val="000044"/>
              </a:solidFill>
              <a:effectLst/>
              <a:uLnTx/>
              <a:uFillTx/>
              <a:latin typeface="Arial" pitchFamily="34" charset="0"/>
              <a:ea typeface="MS PGothic" pitchFamily="34" charset="-128"/>
              <a:cs typeface="Arial" pitchFamily="34" charset="0"/>
            </a:endParaRP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nvGrpSpPr>
          <p:cNvPr id="287764" name="Group 22"/>
          <p:cNvGrpSpPr>
            <a:grpSpLocks/>
          </p:cNvGrpSpPr>
          <p:nvPr/>
        </p:nvGrpSpPr>
        <p:grpSpPr bwMode="auto">
          <a:xfrm>
            <a:off x="2422525" y="4384675"/>
            <a:ext cx="166688" cy="1225550"/>
            <a:chOff x="1526" y="2762"/>
            <a:chExt cx="105" cy="772"/>
          </a:xfrm>
        </p:grpSpPr>
        <p:sp>
          <p:nvSpPr>
            <p:cNvPr id="287772"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73"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74"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sp>
        <p:nvSpPr>
          <p:cNvPr id="48154" name="Text Box 26"/>
          <p:cNvSpPr txBox="1">
            <a:spLocks noChangeArrowheads="1"/>
          </p:cNvSpPr>
          <p:nvPr/>
        </p:nvSpPr>
        <p:spPr bwMode="auto">
          <a:xfrm>
            <a:off x="2055813" y="4343400"/>
            <a:ext cx="1398587" cy="587375"/>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إسرائيل</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6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87767" name="Text Box 28"/>
          <p:cNvSpPr txBox="1">
            <a:spLocks noChangeArrowheads="1"/>
          </p:cNvSpPr>
          <p:nvPr/>
        </p:nvSpPr>
        <p:spPr bwMode="auto">
          <a:xfrm>
            <a:off x="8081963" y="5791200"/>
            <a:ext cx="1225550" cy="4016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25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خليج فارس</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69" name="Text Box 33"/>
          <p:cNvSpPr txBox="1">
            <a:spLocks noChangeArrowheads="1"/>
          </p:cNvSpPr>
          <p:nvPr/>
        </p:nvSpPr>
        <p:spPr bwMode="auto">
          <a:xfrm>
            <a:off x="8382000" y="0"/>
            <a:ext cx="755650"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454</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7770" name="Text Box 34"/>
          <p:cNvSpPr txBox="1">
            <a:spLocks noChangeArrowheads="1"/>
          </p:cNvSpPr>
          <p:nvPr/>
        </p:nvSpPr>
        <p:spPr bwMode="auto">
          <a:xfrm>
            <a:off x="5486400" y="5922963"/>
            <a:ext cx="1828800" cy="587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0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أشعياء 7 </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0" y="333375"/>
            <a:ext cx="9144000" cy="935038"/>
          </a:xfrm>
        </p:spPr>
        <p:txBody>
          <a:bodyPr/>
          <a:lstStyle/>
          <a:p>
            <a:pPr>
              <a:buFont typeface="Times New Roman" charset="0"/>
              <a:buNone/>
              <a:defRPr/>
            </a:pPr>
            <a:r>
              <a:rPr lang="ar-JO" sz="6000" b="1" kern="1200" dirty="0">
                <a:ea typeface="ＭＳ Ｐゴシック"/>
              </a:rPr>
              <a:t>التهديد الأشوري</a:t>
            </a:r>
            <a:endParaRPr lang="en-US" dirty="0">
              <a:ea typeface="+mj-ea"/>
            </a:endParaRPr>
          </a:p>
        </p:txBody>
      </p:sp>
    </p:spTree>
    <p:extLst>
      <p:ext uri="{BB962C8B-B14F-4D97-AF65-F5344CB8AC3E}">
        <p14:creationId xmlns:p14="http://schemas.microsoft.com/office/powerpoint/2010/main" val="322206057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1"/>
          <p:cNvPicPr>
            <a:picLocks noChangeAspect="1" noChangeArrowheads="1"/>
          </p:cNvPicPr>
          <p:nvPr/>
        </p:nvPicPr>
        <p:blipFill>
          <a:blip r:embed="rId3" cstate="print"/>
          <a:srcRect/>
          <a:stretch>
            <a:fillRect/>
          </a:stretch>
        </p:blipFill>
        <p:spPr bwMode="auto">
          <a:xfrm>
            <a:off x="-36513" y="-26988"/>
            <a:ext cx="9271001" cy="6946901"/>
          </a:xfrm>
          <a:prstGeom prst="rect">
            <a:avLst/>
          </a:prstGeom>
          <a:noFill/>
          <a:ln w="9525">
            <a:solidFill>
              <a:srgbClr val="000000"/>
            </a:solidFill>
            <a:round/>
            <a:headEnd/>
            <a:tailEnd/>
          </a:ln>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cstate="print"/>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خدمة أشعياء 60 سنة</a:t>
            </a:r>
            <a:br>
              <a:rPr kumimoji="0" lang="en-GB" altLang="ja-JP"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GB"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r>
              <a:rPr kumimoji="0" lang="ar-JO"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739 – 680 ق . م</a:t>
            </a:r>
            <a:r>
              <a:rPr kumimoji="0" lang="en-GB"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t>
            </a:r>
            <a:endParaRPr kumimoji="0" lang="en-GB"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عزيا</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يوثام</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آحاز</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فقح</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هوشع</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6730" name="Text Box 9"/>
          <p:cNvSpPr txBox="1">
            <a:spLocks noChangeArrowheads="1"/>
          </p:cNvSpPr>
          <p:nvPr/>
        </p:nvSpPr>
        <p:spPr bwMode="auto">
          <a:xfrm>
            <a:off x="76200" y="2667000"/>
            <a:ext cx="2743200" cy="463550"/>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نهاية ملوك إسرائيل</a:t>
            </a:r>
            <a:endParaRPr kumimoji="0" lang="en-GB"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31" name="Text Box 10"/>
          <p:cNvSpPr txBox="1">
            <a:spLocks noChangeArrowheads="1"/>
          </p:cNvSpPr>
          <p:nvPr/>
        </p:nvSpPr>
        <p:spPr bwMode="auto">
          <a:xfrm>
            <a:off x="76200" y="3825875"/>
            <a:ext cx="1692275" cy="463550"/>
          </a:xfrm>
          <a:prstGeom prst="rect">
            <a:avLst/>
          </a:prstGeom>
          <a:noFill/>
          <a:ln w="9525">
            <a:noFill/>
            <a:miter lim="800000"/>
            <a:headEnd/>
            <a:tailEnd/>
          </a:ln>
        </p:spPr>
        <p:txBody>
          <a:bodyPr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ملوك يهوذا</a:t>
            </a:r>
            <a:endParaRPr kumimoji="0" lang="en-GB" sz="2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3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453</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33" name="Title 1"/>
          <p:cNvSpPr>
            <a:spLocks noGrp="1"/>
          </p:cNvSpPr>
          <p:nvPr>
            <p:ph type="title" idx="4294967295"/>
          </p:nvPr>
        </p:nvSpPr>
        <p:spPr>
          <a:xfrm>
            <a:off x="0" y="609600"/>
            <a:ext cx="9144000" cy="874713"/>
          </a:xfrm>
          <a:solidFill>
            <a:schemeClr val="tx1"/>
          </a:solidFill>
        </p:spPr>
        <p:txBody>
          <a:bodyPr/>
          <a:lstStyle/>
          <a:p>
            <a:r>
              <a:rPr lang="ar-JO" b="1">
                <a:solidFill>
                  <a:schemeClr val="bg1"/>
                </a:solidFill>
                <a:latin typeface="Arial" pitchFamily="34" charset="0"/>
                <a:cs typeface="Arial" pitchFamily="34" charset="0"/>
              </a:rPr>
              <a:t>متى كتب أشعياء</a:t>
            </a:r>
            <a:endParaRPr lang="en-US"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74484110"/>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649" name="Oval 1"/>
          <p:cNvSpPr>
            <a:spLocks noChangeArrowheads="1"/>
          </p:cNvSpPr>
          <p:nvPr/>
        </p:nvSpPr>
        <p:spPr bwMode="auto">
          <a:xfrm>
            <a:off x="1295400" y="228600"/>
            <a:ext cx="6629400" cy="6477000"/>
          </a:xfrm>
          <a:prstGeom prst="ellipse">
            <a:avLst/>
          </a:prstGeom>
          <a:solidFill>
            <a:srgbClr val="000000"/>
          </a:solid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grpSp>
        <p:nvGrpSpPr>
          <p:cNvPr id="234499" name="Group 2"/>
          <p:cNvGrpSpPr>
            <a:grpSpLocks/>
          </p:cNvGrpSpPr>
          <p:nvPr/>
        </p:nvGrpSpPr>
        <p:grpSpPr bwMode="auto">
          <a:xfrm>
            <a:off x="4114800" y="0"/>
            <a:ext cx="4341813" cy="6856413"/>
            <a:chOff x="2592" y="0"/>
            <a:chExt cx="2735" cy="4319"/>
          </a:xfrm>
        </p:grpSpPr>
        <p:sp>
          <p:nvSpPr>
            <p:cNvPr id="234544" name="Rectangle 3"/>
            <p:cNvSpPr>
              <a:spLocks noChangeArrowheads="1"/>
            </p:cNvSpPr>
            <p:nvPr/>
          </p:nvSpPr>
          <p:spPr bwMode="auto">
            <a:xfrm>
              <a:off x="2592" y="3600"/>
              <a:ext cx="2016" cy="72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34545" name="Rectangle 4"/>
            <p:cNvSpPr>
              <a:spLocks noChangeArrowheads="1"/>
            </p:cNvSpPr>
            <p:nvPr/>
          </p:nvSpPr>
          <p:spPr bwMode="auto">
            <a:xfrm>
              <a:off x="2592" y="0"/>
              <a:ext cx="2112" cy="1008"/>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34546" name="Rectangle 5"/>
            <p:cNvSpPr>
              <a:spLocks noChangeArrowheads="1"/>
            </p:cNvSpPr>
            <p:nvPr/>
          </p:nvSpPr>
          <p:spPr bwMode="auto">
            <a:xfrm>
              <a:off x="4272" y="960"/>
              <a:ext cx="1056" cy="264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grpSp>
      <p:sp>
        <p:nvSpPr>
          <p:cNvPr id="234500" name="Oval 6"/>
          <p:cNvSpPr>
            <a:spLocks noChangeArrowheads="1"/>
          </p:cNvSpPr>
          <p:nvPr/>
        </p:nvSpPr>
        <p:spPr bwMode="auto">
          <a:xfrm>
            <a:off x="6705600" y="76200"/>
            <a:ext cx="914400" cy="914400"/>
          </a:xfrm>
          <a:prstGeom prst="ellipse">
            <a:avLst/>
          </a:prstGeom>
          <a:solidFill>
            <a:srgbClr val="3333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7655" name="Rectangle 7"/>
          <p:cNvSpPr>
            <a:spLocks noChangeArrowheads="1"/>
          </p:cNvSpPr>
          <p:nvPr/>
        </p:nvSpPr>
        <p:spPr bwMode="auto">
          <a:xfrm>
            <a:off x="7848600" y="1219200"/>
            <a:ext cx="1041400" cy="1193800"/>
          </a:xfrm>
          <a:prstGeom prst="rect">
            <a:avLst/>
          </a:prstGeom>
          <a:solidFill>
            <a:srgbClr val="0000FF"/>
          </a:solid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02" name="Rectangle 8"/>
          <p:cNvSpPr>
            <a:spLocks noChangeArrowheads="1"/>
          </p:cNvSpPr>
          <p:nvPr/>
        </p:nvSpPr>
        <p:spPr bwMode="auto">
          <a:xfrm>
            <a:off x="752475" y="0"/>
            <a:ext cx="2244725" cy="76835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المملكة العالمية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ar-JO"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كل شيء خارج و داخل الدائرة</a:t>
            </a:r>
            <a:r>
              <a:rPr kumimoji="0" lang="en-GB"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a:t>
            </a:r>
          </a:p>
        </p:txBody>
      </p:sp>
      <p:sp>
        <p:nvSpPr>
          <p:cNvPr id="618503" name="AutoShape 9"/>
          <p:cNvSpPr>
            <a:spLocks/>
          </p:cNvSpPr>
          <p:nvPr/>
        </p:nvSpPr>
        <p:spPr bwMode="auto">
          <a:xfrm>
            <a:off x="7877175" y="1371600"/>
            <a:ext cx="1000125" cy="914400"/>
          </a:xfrm>
          <a:prstGeom prst="callout2">
            <a:avLst>
              <a:gd name="adj1" fmla="val 13889"/>
              <a:gd name="adj2" fmla="val -7620"/>
              <a:gd name="adj3" fmla="val 13889"/>
              <a:gd name="adj4" fmla="val -43014"/>
              <a:gd name="adj5" fmla="val 133333"/>
              <a:gd name="adj6" fmla="val -107778"/>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ملكوت روحي</a:t>
            </a:r>
            <a:endParaRPr kumimoji="0" lang="en-GB"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(الأشخاص المخلصين)</a:t>
            </a:r>
            <a:endParaRPr kumimoji="0" lang="en-GB"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4504" name="Rectangle 10"/>
          <p:cNvSpPr>
            <a:spLocks noChangeArrowheads="1"/>
          </p:cNvSpPr>
          <p:nvPr/>
        </p:nvSpPr>
        <p:spPr bwMode="auto">
          <a:xfrm>
            <a:off x="2757488" y="1752600"/>
            <a:ext cx="1143000" cy="6858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المخلصين قبل المسيح</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05" name="Rectangle 11"/>
          <p:cNvSpPr>
            <a:spLocks noChangeArrowheads="1"/>
          </p:cNvSpPr>
          <p:nvPr/>
        </p:nvSpPr>
        <p:spPr bwMode="auto">
          <a:xfrm>
            <a:off x="2732088" y="2971800"/>
            <a:ext cx="1220787" cy="3984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الحاليين</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60" name="Rectangle 12"/>
          <p:cNvSpPr>
            <a:spLocks noChangeArrowheads="1"/>
          </p:cNvSpPr>
          <p:nvPr/>
        </p:nvSpPr>
        <p:spPr bwMode="auto">
          <a:xfrm>
            <a:off x="61913" y="59436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07" name="Rectangle 13"/>
          <p:cNvSpPr>
            <a:spLocks noChangeArrowheads="1"/>
          </p:cNvSpPr>
          <p:nvPr/>
        </p:nvSpPr>
        <p:spPr bwMode="auto">
          <a:xfrm>
            <a:off x="2697163" y="4329113"/>
            <a:ext cx="1265237" cy="623887"/>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في الألفية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62" name="AutoShape 14"/>
          <p:cNvSpPr>
            <a:spLocks/>
          </p:cNvSpPr>
          <p:nvPr/>
        </p:nvSpPr>
        <p:spPr bwMode="auto">
          <a:xfrm>
            <a:off x="2425700" y="123825"/>
            <a:ext cx="393700" cy="333375"/>
          </a:xfrm>
          <a:prstGeom prst="callout2">
            <a:avLst>
              <a:gd name="adj1" fmla="val 61903"/>
              <a:gd name="adj2" fmla="val 119356"/>
              <a:gd name="adj3" fmla="val 61903"/>
              <a:gd name="adj4" fmla="val 166130"/>
              <a:gd name="adj5" fmla="val 285236"/>
              <a:gd name="adj6" fmla="val 283870"/>
            </a:avLst>
          </a:prstGeom>
          <a:noFill/>
          <a:ln w="1260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3" name="Line 15"/>
          <p:cNvSpPr>
            <a:spLocks noChangeShapeType="1"/>
          </p:cNvSpPr>
          <p:nvPr/>
        </p:nvSpPr>
        <p:spPr bwMode="auto">
          <a:xfrm flipV="1">
            <a:off x="3086100" y="150813"/>
            <a:ext cx="647700" cy="179387"/>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4" name="AutoShape 16"/>
          <p:cNvSpPr>
            <a:spLocks/>
          </p:cNvSpPr>
          <p:nvPr/>
        </p:nvSpPr>
        <p:spPr bwMode="auto">
          <a:xfrm>
            <a:off x="304800" y="838200"/>
            <a:ext cx="1143000" cy="1143000"/>
          </a:xfrm>
          <a:prstGeom prst="callout2">
            <a:avLst>
              <a:gd name="adj1" fmla="val 88750"/>
              <a:gd name="adj2" fmla="val 106389"/>
              <a:gd name="adj3" fmla="val 88750"/>
              <a:gd name="adj4" fmla="val 185556"/>
              <a:gd name="adj5" fmla="val 113333"/>
              <a:gd name="adj6" fmla="val 210139"/>
            </a:avLst>
          </a:prstGeom>
          <a:noFill/>
          <a:ln w="284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5" name="Rectangle 17"/>
          <p:cNvSpPr>
            <a:spLocks noChangeArrowheads="1"/>
          </p:cNvSpPr>
          <p:nvPr/>
        </p:nvSpPr>
        <p:spPr bwMode="auto">
          <a:xfrm>
            <a:off x="2590800" y="2743200"/>
            <a:ext cx="4191000" cy="8382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6" name="Rectangle 18"/>
          <p:cNvSpPr>
            <a:spLocks noChangeArrowheads="1"/>
          </p:cNvSpPr>
          <p:nvPr/>
        </p:nvSpPr>
        <p:spPr bwMode="auto">
          <a:xfrm>
            <a:off x="2590800" y="3581400"/>
            <a:ext cx="4191000" cy="2133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7" name="Rectangle 19"/>
          <p:cNvSpPr>
            <a:spLocks noChangeArrowheads="1"/>
          </p:cNvSpPr>
          <p:nvPr/>
        </p:nvSpPr>
        <p:spPr bwMode="auto">
          <a:xfrm>
            <a:off x="4089400" y="1600200"/>
            <a:ext cx="2692400" cy="4114800"/>
          </a:xfrm>
          <a:prstGeom prst="rect">
            <a:avLst/>
          </a:prstGeom>
          <a:solidFill>
            <a:srgbClr val="0000FF"/>
          </a:solidFill>
          <a:ln w="9525">
            <a:noFill/>
            <a:round/>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8" name="Line 20"/>
          <p:cNvSpPr>
            <a:spLocks noChangeShapeType="1"/>
          </p:cNvSpPr>
          <p:nvPr/>
        </p:nvSpPr>
        <p:spPr bwMode="auto">
          <a:xfrm flipV="1">
            <a:off x="4114800" y="3579813"/>
            <a:ext cx="2667000" cy="4762"/>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69" name="Line 21"/>
          <p:cNvSpPr>
            <a:spLocks noChangeShapeType="1"/>
          </p:cNvSpPr>
          <p:nvPr/>
        </p:nvSpPr>
        <p:spPr bwMode="auto">
          <a:xfrm>
            <a:off x="4038600" y="2743200"/>
            <a:ext cx="2743200" cy="1588"/>
          </a:xfrm>
          <a:prstGeom prst="line">
            <a:avLst/>
          </a:prstGeom>
          <a:noFill/>
          <a:ln w="2556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16" name="Rectangle 22"/>
          <p:cNvSpPr>
            <a:spLocks noChangeArrowheads="1"/>
          </p:cNvSpPr>
          <p:nvPr/>
        </p:nvSpPr>
        <p:spPr bwMode="auto">
          <a:xfrm>
            <a:off x="4648200" y="2971800"/>
            <a:ext cx="1244600" cy="457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الكنيسة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17" name="Rectangle 23"/>
          <p:cNvSpPr>
            <a:spLocks noChangeArrowheads="1"/>
          </p:cNvSpPr>
          <p:nvPr/>
        </p:nvSpPr>
        <p:spPr bwMode="auto">
          <a:xfrm>
            <a:off x="4495800" y="4321175"/>
            <a:ext cx="1524000" cy="606425"/>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مؤمني الألفية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18" name="Rectangle 24"/>
          <p:cNvSpPr>
            <a:spLocks noChangeArrowheads="1"/>
          </p:cNvSpPr>
          <p:nvPr/>
        </p:nvSpPr>
        <p:spPr bwMode="auto">
          <a:xfrm>
            <a:off x="5029200" y="1676400"/>
            <a:ext cx="1905000" cy="10668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الثيوقراطية و الملكية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(قديسي العهد القديم تحت الناموس في إسرائيل)</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73" name="Rectangle 25"/>
          <p:cNvSpPr>
            <a:spLocks noChangeArrowheads="1"/>
          </p:cNvSpPr>
          <p:nvPr/>
        </p:nvSpPr>
        <p:spPr bwMode="auto">
          <a:xfrm>
            <a:off x="2590800" y="1600200"/>
            <a:ext cx="1485900" cy="11430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4" name="Line 26"/>
          <p:cNvSpPr>
            <a:spLocks noChangeShapeType="1"/>
          </p:cNvSpPr>
          <p:nvPr/>
        </p:nvSpPr>
        <p:spPr bwMode="auto">
          <a:xfrm flipH="1">
            <a:off x="6323013" y="533400"/>
            <a:ext cx="384175" cy="304800"/>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5" name="Line 27"/>
          <p:cNvSpPr>
            <a:spLocks noChangeShapeType="1"/>
          </p:cNvSpPr>
          <p:nvPr/>
        </p:nvSpPr>
        <p:spPr bwMode="auto">
          <a:xfrm flipV="1">
            <a:off x="2667000" y="3427413"/>
            <a:ext cx="2133600" cy="2317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6" name="Line 28"/>
          <p:cNvSpPr>
            <a:spLocks noChangeShapeType="1"/>
          </p:cNvSpPr>
          <p:nvPr/>
        </p:nvSpPr>
        <p:spPr bwMode="auto">
          <a:xfrm flipV="1">
            <a:off x="4267200" y="4494213"/>
            <a:ext cx="254000" cy="1984375"/>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77" name="Line 29"/>
          <p:cNvSpPr>
            <a:spLocks noChangeShapeType="1"/>
          </p:cNvSpPr>
          <p:nvPr/>
        </p:nvSpPr>
        <p:spPr bwMode="auto">
          <a:xfrm>
            <a:off x="5045075" y="1600200"/>
            <a:ext cx="1588" cy="1052513"/>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24" name="Rectangle 30"/>
          <p:cNvSpPr>
            <a:spLocks noChangeArrowheads="1"/>
          </p:cNvSpPr>
          <p:nvPr/>
        </p:nvSpPr>
        <p:spPr bwMode="auto">
          <a:xfrm>
            <a:off x="4130675" y="1752600"/>
            <a:ext cx="808038" cy="7413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قديسي ما قبل موسى</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79" name="Line 31"/>
          <p:cNvSpPr>
            <a:spLocks noChangeShapeType="1"/>
          </p:cNvSpPr>
          <p:nvPr/>
        </p:nvSpPr>
        <p:spPr bwMode="auto">
          <a:xfrm>
            <a:off x="2628900" y="4930775"/>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7680" name="Rectangle 32"/>
          <p:cNvSpPr>
            <a:spLocks noChangeArrowheads="1"/>
          </p:cNvSpPr>
          <p:nvPr/>
        </p:nvSpPr>
        <p:spPr bwMode="auto">
          <a:xfrm>
            <a:off x="228600" y="838200"/>
            <a:ext cx="1312863" cy="1235075"/>
          </a:xfrm>
          <a:prstGeom prst="rect">
            <a:avLst/>
          </a:prstGeom>
          <a:solidFill>
            <a:srgbClr val="333399"/>
          </a:solidFill>
          <a:ln w="5724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618527" name="AutoShape 33"/>
          <p:cNvSpPr>
            <a:spLocks/>
          </p:cNvSpPr>
          <p:nvPr/>
        </p:nvSpPr>
        <p:spPr bwMode="auto">
          <a:xfrm>
            <a:off x="6477000" y="6362700"/>
            <a:ext cx="2260600" cy="495300"/>
          </a:xfrm>
          <a:prstGeom prst="callout2">
            <a:avLst>
              <a:gd name="adj1" fmla="val 25963"/>
              <a:gd name="adj2" fmla="val -3231"/>
              <a:gd name="adj3" fmla="val 25963"/>
              <a:gd name="adj4" fmla="val -96069"/>
              <a:gd name="adj5" fmla="val -385898"/>
              <a:gd name="adj6" fmla="val -114185"/>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الملكوت الألفي</a:t>
            </a:r>
            <a:endParaRPr kumimoji="0" lang="en-GB"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4528" name="Rectangle 34"/>
          <p:cNvSpPr>
            <a:spLocks noChangeArrowheads="1"/>
          </p:cNvSpPr>
          <p:nvPr/>
        </p:nvSpPr>
        <p:spPr bwMode="auto">
          <a:xfrm>
            <a:off x="2601913" y="5030788"/>
            <a:ext cx="1400175" cy="4699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الموت الثاني         ( جهنم)</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29" name="Rectangle 35"/>
          <p:cNvSpPr>
            <a:spLocks noChangeArrowheads="1"/>
          </p:cNvSpPr>
          <p:nvPr/>
        </p:nvSpPr>
        <p:spPr bwMode="auto">
          <a:xfrm>
            <a:off x="4495800" y="5030788"/>
            <a:ext cx="1524000" cy="457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الحياة الأبدية</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(السماء)</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0" name="Text Box 36"/>
          <p:cNvSpPr txBox="1">
            <a:spLocks noChangeArrowheads="1"/>
          </p:cNvSpPr>
          <p:nvPr/>
        </p:nvSpPr>
        <p:spPr bwMode="auto">
          <a:xfrm>
            <a:off x="1527175" y="2187575"/>
            <a:ext cx="1143000" cy="2667000"/>
          </a:xfrm>
          <a:prstGeom prst="rect">
            <a:avLst/>
          </a:prstGeom>
          <a:noFill/>
          <a:ln w="9525">
            <a:noFill/>
            <a:miter lim="800000"/>
            <a:headEnd/>
            <a:tailEnd/>
          </a:ln>
        </p:spPr>
        <p:txBody>
          <a:bodyPr lIns="90000" tIns="46800" rIns="90000" bIns="468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ملكوت الظلمة </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(منطقة مظلمة من كل العصور بالأشخاص غير المخلصين و الأرواح الشريرة)</a:t>
            </a:r>
            <a:endParaRPr kumimoji="0" lang="en-GB" sz="17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34531" name="Rectangle 37"/>
          <p:cNvSpPr>
            <a:spLocks noChangeArrowheads="1"/>
          </p:cNvSpPr>
          <p:nvPr/>
        </p:nvSpPr>
        <p:spPr bwMode="auto">
          <a:xfrm>
            <a:off x="304800" y="914400"/>
            <a:ext cx="1143000" cy="1219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كل الأشخاص</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(مخلصين و غير مخلصين داخل المربع)</a:t>
            </a:r>
            <a:endParaRPr kumimoji="0" lang="en-GB" sz="1600" b="0"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2" name="Text Box 38"/>
          <p:cNvSpPr txBox="1">
            <a:spLocks noChangeArrowheads="1"/>
          </p:cNvSpPr>
          <p:nvPr/>
        </p:nvSpPr>
        <p:spPr bwMode="auto">
          <a:xfrm>
            <a:off x="8277225" y="44450"/>
            <a:ext cx="768350" cy="463550"/>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461أ</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3" name="Text Box 39"/>
          <p:cNvSpPr txBox="1">
            <a:spLocks noChangeArrowheads="1"/>
          </p:cNvSpPr>
          <p:nvPr/>
        </p:nvSpPr>
        <p:spPr bwMode="auto">
          <a:xfrm>
            <a:off x="6629400" y="4724400"/>
            <a:ext cx="2514600" cy="1752600"/>
          </a:xfrm>
          <a:prstGeom prst="rect">
            <a:avLst/>
          </a:prstGeom>
          <a:noFill/>
          <a:ln w="9525">
            <a:noFill/>
            <a:miter lim="800000"/>
            <a:headEnd/>
            <a:tailEnd/>
          </a:ln>
        </p:spPr>
        <p:txBody>
          <a:bodyPr anchor="ctr"/>
          <a:lstStyle/>
          <a:p>
            <a:pPr marL="0" marR="0" lvl="0" indent="0" algn="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a:ln>
                  <a:noFill/>
                </a:ln>
                <a:solidFill>
                  <a:srgbClr val="FFFF66"/>
                </a:solidFill>
                <a:effectLst/>
                <a:uLnTx/>
                <a:uFillTx/>
                <a:latin typeface="Arial" pitchFamily="34" charset="0"/>
                <a:ea typeface="MS PGothic" pitchFamily="34" charset="-128"/>
                <a:cs typeface="Arial" pitchFamily="34" charset="0"/>
              </a:rPr>
              <a:t>مخطط الملكوت </a:t>
            </a:r>
            <a:endParaRPr kumimoji="0" lang="en-GB" sz="2800" b="1" i="0" u="none" strike="noStrike" kern="1200" cap="none" spc="0" normalizeH="0" baseline="0" noProof="0">
              <a:ln>
                <a:noFill/>
              </a:ln>
              <a:solidFill>
                <a:srgbClr val="FFFF66"/>
              </a:solidFill>
              <a:effectLst/>
              <a:uLnTx/>
              <a:uFillTx/>
              <a:latin typeface="Arial" pitchFamily="34" charset="0"/>
              <a:ea typeface="MS PGothic" pitchFamily="34" charset="-128"/>
              <a:cs typeface="Arial" pitchFamily="34" charset="0"/>
            </a:endParaRPr>
          </a:p>
        </p:txBody>
      </p:sp>
      <p:sp>
        <p:nvSpPr>
          <p:cNvPr id="234534" name="Rectangle 40"/>
          <p:cNvSpPr>
            <a:spLocks noChangeArrowheads="1"/>
          </p:cNvSpPr>
          <p:nvPr/>
        </p:nvSpPr>
        <p:spPr bwMode="auto">
          <a:xfrm>
            <a:off x="6735763" y="228600"/>
            <a:ext cx="808037" cy="588963"/>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الكائنات الحية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5" name="Rectangle 41"/>
          <p:cNvSpPr>
            <a:spLocks noChangeArrowheads="1"/>
          </p:cNvSpPr>
          <p:nvPr/>
        </p:nvSpPr>
        <p:spPr bwMode="auto">
          <a:xfrm>
            <a:off x="2697163" y="3665538"/>
            <a:ext cx="1265237" cy="623887"/>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غير المؤمنين في الضيقة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4536" name="Rectangle 42"/>
          <p:cNvSpPr>
            <a:spLocks noChangeArrowheads="1"/>
          </p:cNvSpPr>
          <p:nvPr/>
        </p:nvSpPr>
        <p:spPr bwMode="auto">
          <a:xfrm>
            <a:off x="4495800" y="3657600"/>
            <a:ext cx="1524000" cy="606425"/>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مؤمني الضيقة</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91" name="Line 43"/>
          <p:cNvSpPr>
            <a:spLocks noChangeShapeType="1"/>
          </p:cNvSpPr>
          <p:nvPr/>
        </p:nvSpPr>
        <p:spPr bwMode="auto">
          <a:xfrm>
            <a:off x="2628900" y="4267200"/>
            <a:ext cx="4152900" cy="1588"/>
          </a:xfrm>
          <a:prstGeom prst="line">
            <a:avLst/>
          </a:prstGeom>
          <a:noFill/>
          <a:ln w="12600">
            <a:solidFill>
              <a:srgbClr val="FFFFFF"/>
            </a:solidFill>
            <a:miter lim="800000"/>
            <a:headEnd/>
            <a:tailEnd/>
          </a:ln>
          <a:effectLst>
            <a:outerShdw dist="17819" dir="2700000" algn="ctr" rotWithShape="0">
              <a:srgbClr val="00000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618538" name="AutoShape 44"/>
          <p:cNvSpPr>
            <a:spLocks/>
          </p:cNvSpPr>
          <p:nvPr/>
        </p:nvSpPr>
        <p:spPr bwMode="auto">
          <a:xfrm>
            <a:off x="228600" y="5943600"/>
            <a:ext cx="1892300" cy="420688"/>
          </a:xfrm>
          <a:prstGeom prst="callout2">
            <a:avLst>
              <a:gd name="adj1" fmla="val 69435"/>
              <a:gd name="adj2" fmla="val 103861"/>
              <a:gd name="adj3" fmla="val 69435"/>
              <a:gd name="adj4" fmla="val 109144"/>
              <a:gd name="adj5" fmla="val -618491"/>
              <a:gd name="adj6" fmla="val 132213"/>
            </a:avLst>
          </a:prstGeom>
          <a:noFill/>
          <a:ln w="12600">
            <a:solidFill>
              <a:srgbClr val="FFFFFF"/>
            </a:solidFill>
            <a:miter lim="800000"/>
            <a:headEnd/>
            <a:tailEnd/>
          </a:ln>
          <a:effectLst>
            <a:outerShdw dist="17819" dir="2700000" algn="ctr" rotWithShape="0">
              <a:srgbClr val="000000">
                <a:alpha val="75014"/>
              </a:srgbClr>
            </a:outerShdw>
          </a:effectLst>
          <a:extLst>
            <a:ext uri="{909E8E84-426E-40dd-AFC4-6F175D3DCCD1}"/>
          </a:extLst>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شكل غامض للملكوت</a:t>
            </a:r>
            <a:endParaRPr kumimoji="0" lang="en-GB"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7693" name="Oval 45"/>
          <p:cNvSpPr>
            <a:spLocks noChangeArrowheads="1"/>
          </p:cNvSpPr>
          <p:nvPr/>
        </p:nvSpPr>
        <p:spPr bwMode="auto">
          <a:xfrm>
            <a:off x="1295400" y="228600"/>
            <a:ext cx="6629400" cy="6477000"/>
          </a:xfrm>
          <a:prstGeom prst="ellipse">
            <a:avLst/>
          </a:prstGeom>
          <a:noFill/>
          <a:ln w="93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40" name="Rectangle 46"/>
          <p:cNvSpPr>
            <a:spLocks noChangeArrowheads="1"/>
          </p:cNvSpPr>
          <p:nvPr/>
        </p:nvSpPr>
        <p:spPr bwMode="auto">
          <a:xfrm>
            <a:off x="6934200" y="2971800"/>
            <a:ext cx="914400" cy="838200"/>
          </a:xfrm>
          <a:prstGeom prst="rect">
            <a:avLst/>
          </a:prstGeom>
          <a:noFill/>
          <a:ln w="9525">
            <a:noFill/>
            <a:miter lim="800000"/>
            <a:headEnd/>
            <a:tailEnd/>
          </a:ln>
        </p:spPr>
        <p:txBody>
          <a:bodyPr lIns="12600" tIns="12600" rIns="12600" bIns="12600"/>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الملائكة و الحيوانات</a:t>
            </a:r>
            <a:endParaRPr kumimoji="0" lang="en-GB" sz="1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7695" name="Rectangle 47"/>
          <p:cNvSpPr>
            <a:spLocks noChangeArrowheads="1"/>
          </p:cNvSpPr>
          <p:nvPr/>
        </p:nvSpPr>
        <p:spPr bwMode="auto">
          <a:xfrm>
            <a:off x="6477000" y="6172200"/>
            <a:ext cx="2133600" cy="609600"/>
          </a:xfrm>
          <a:prstGeom prst="rect">
            <a:avLst/>
          </a:prstGeom>
          <a:noFill/>
          <a:ln w="25560">
            <a:solidFill>
              <a:srgbClr val="FFFFFF"/>
            </a:solidFill>
            <a:miter lim="800000"/>
            <a:headEnd/>
            <a:tailEnd/>
          </a:ln>
          <a:effectLst>
            <a:outerShdw dist="17819" dir="2700000" algn="ctr" rotWithShape="0">
              <a:srgbClr val="00000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34542" name="TextBox 1"/>
          <p:cNvSpPr txBox="1">
            <a:spLocks noChangeArrowheads="1"/>
          </p:cNvSpPr>
          <p:nvPr/>
        </p:nvSpPr>
        <p:spPr bwMode="auto">
          <a:xfrm>
            <a:off x="-1066800" y="1844675"/>
            <a:ext cx="185737" cy="461963"/>
          </a:xfrm>
          <a:prstGeom prst="rect">
            <a:avLst/>
          </a:prstGeom>
          <a:noFill/>
          <a:ln w="9525">
            <a:noFill/>
            <a:miter lim="800000"/>
            <a:headEnd/>
            <a:tailEnd/>
          </a:ln>
        </p:spPr>
        <p:txBody>
          <a:bodyPr wrap="non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 name="Rectangular Callout 1"/>
          <p:cNvSpPr>
            <a:spLocks noChangeArrowheads="1"/>
          </p:cNvSpPr>
          <p:nvPr/>
        </p:nvSpPr>
        <p:spPr bwMode="auto">
          <a:xfrm>
            <a:off x="6826250" y="4025900"/>
            <a:ext cx="1847850" cy="733425"/>
          </a:xfrm>
          <a:prstGeom prst="wedgeRectCallout">
            <a:avLst>
              <a:gd name="adj1" fmla="val -108310"/>
              <a:gd name="adj2" fmla="val 30676"/>
            </a:avLst>
          </a:prstGeom>
          <a:solidFill>
            <a:schemeClr val="bg1"/>
          </a:solidFill>
          <a:ln w="9525" algn="ctr">
            <a:solidFill>
              <a:schemeClr val="tx1"/>
            </a:solidFill>
            <a:round/>
            <a:headEnd/>
            <a:tailEnd/>
          </a:ln>
        </p:spPr>
        <p:txBody>
          <a:body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تركيز أشعياء</a:t>
            </a:r>
            <a:endParaRPr kumimoji="0" 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592817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ar-JO" b="1" i="1" dirty="0">
                <a:effectLst>
                  <a:glow rad="127000">
                    <a:schemeClr val="tx1"/>
                  </a:glow>
                </a:effectLst>
                <a:latin typeface="Arial" panose="020B0604020202020204" pitchFamily="34" charset="0"/>
                <a:ea typeface="ＭＳ Ｐゴシック" charset="0"/>
                <a:cs typeface="Arial" panose="020B0604020202020204" pitchFamily="34" charset="0"/>
              </a:rPr>
              <a:t>إشعياء 1</a:t>
            </a:r>
            <a:endParaRPr lang="en-US"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متى يأخذ الله</a:t>
            </a:r>
          </a:p>
          <a:p>
            <a:pPr defTabSz="457200">
              <a:defRPr/>
            </a:pPr>
            <a:r>
              <a:rPr lang="ar-JO" sz="6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شعبه إلى المحكمة؟</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0" y="5877272"/>
            <a:ext cx="9144000" cy="100771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449263" eaLnBrk="1" fontAlgn="auto" hangingPunct="1">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غريفيث. 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449263" eaLnBrk="1" fontAlgn="auto" hangingPunct="1">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494472199"/>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p:spPr>
        <p:txBody>
          <a:bodyPr anchor="ctr"/>
          <a:lstStyle/>
          <a:p>
            <a:pPr>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إجراءات المحكمة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086713"/>
            <a:ext cx="8859507" cy="230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قضية</a:t>
            </a:r>
            <a:endParaRPr kumimoji="0" lang="en-US"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الدليل</a:t>
            </a:r>
            <a:endParaRPr kumimoji="0" lang="en-US"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200" rtl="1" eaLnBrk="0" fontAlgn="base" latinLnBrk="0" hangingPunct="0">
              <a:lnSpc>
                <a:spcPct val="100000"/>
              </a:lnSpc>
              <a:spcBef>
                <a:spcPct val="0"/>
              </a:spcBef>
              <a:spcAft>
                <a:spcPct val="0"/>
              </a:spcAft>
              <a:buClrTx/>
              <a:buSzTx/>
              <a:buFont typeface="Arial"/>
              <a:buChar char="•"/>
              <a:tabLst/>
              <a:defRPr/>
            </a:pPr>
            <a:r>
              <a:rPr kumimoji="0" lang="ar-EG"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الحكم</a:t>
            </a:r>
            <a:endParaRPr kumimoji="0" lang="en-US" sz="5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75489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373" y="0"/>
            <a:ext cx="9144000" cy="1484784"/>
          </a:xfrm>
          <a:effectLst>
            <a:outerShdw blurRad="63500" dist="35921" dir="2700000" algn="ctr" rotWithShape="0">
              <a:schemeClr val="tx2">
                <a:alpha val="74998"/>
              </a:schemeClr>
            </a:outerShdw>
          </a:effectLst>
        </p:spPr>
        <p:txBody>
          <a:bodyPr anchor="ctr"/>
          <a:lstStyle/>
          <a:p>
            <a:pPr marL="635000" indent="-635000" algn="r" rtl="1">
              <a:defRPr/>
            </a:pPr>
            <a:r>
              <a:rPr lang="ar-EG" sz="5400" b="1" dirty="0">
                <a:effectLst>
                  <a:glow rad="127000">
                    <a:schemeClr val="tx1"/>
                  </a:glow>
                </a:effectLst>
                <a:latin typeface="Arial" panose="020B0604020202020204" pitchFamily="34" charset="0"/>
                <a:ea typeface="ＭＳ Ｐゴシック" charset="0"/>
                <a:cs typeface="Arial" panose="020B0604020202020204" pitchFamily="34" charset="0"/>
              </a:rPr>
              <a:t>القضية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3714821"/>
            <a:ext cx="9144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marR="0" lvl="0" indent="-635000" algn="ctr" defTabSz="449263" rtl="1"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شعب الله لا يعرف</a:t>
            </a:r>
          </a:p>
          <a:p>
            <a:pPr marL="635000" marR="0" lvl="0" indent="-635000" algn="ctr" defTabSz="449263"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2-4)</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4122199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6444208"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نصّان رئيسيّان:</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67544" y="1052736"/>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إشعياء 2: 1-5</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إشعياء 4: 2-6</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92308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سيجلب يسوع الحق </a:t>
            </a:r>
            <a:r>
              <a:rPr lang="ar-JO" sz="4800" b="1" dirty="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السلام</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للعالم أجمع (2: 1-5)</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99687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سيعلّم المسيح كل الناس</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جبل الهيكل (2: 1-3)</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13984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1"/>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97987" name="Text Box 1"/>
          <p:cNvSpPr txBox="1">
            <a:spLocks noChangeArrowheads="1"/>
          </p:cNvSpPr>
          <p:nvPr/>
        </p:nvSpPr>
        <p:spPr bwMode="auto">
          <a:xfrm>
            <a:off x="457200" y="274638"/>
            <a:ext cx="8229600" cy="1143000"/>
          </a:xfrm>
          <a:prstGeom prst="rect">
            <a:avLst/>
          </a:prstGeom>
          <a:noFill/>
          <a:ln w="9525">
            <a:no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endParaRPr>
          </a:p>
        </p:txBody>
      </p:sp>
      <p:sp>
        <p:nvSpPr>
          <p:cNvPr id="123907" name="Rectangle 3"/>
          <p:cNvSpPr>
            <a:spLocks noChangeArrowheads="1"/>
          </p:cNvSpPr>
          <p:nvPr/>
        </p:nvSpPr>
        <p:spPr bwMode="auto">
          <a:xfrm>
            <a:off x="0" y="2780928"/>
            <a:ext cx="9144000" cy="3046988"/>
          </a:xfrm>
          <a:prstGeom prst="rect">
            <a:avLst/>
          </a:prstGeom>
          <a:extLst>
            <a:ext uri="{909E8E84-426E-40dd-AFC4-6F175D3DCCD1}"/>
            <a:ext uri="{91240B29-F687-4f45-9708-019B960494DF}"/>
          </a:extLst>
        </p:spPr>
        <p:txBody>
          <a:bodyPr>
            <a:spAutoFit/>
          </a:bodyPr>
          <a:lstStyle/>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و يكون في آخر الأيام </a:t>
            </a:r>
            <a:b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b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أن جبل بيت الرب </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يكون ثابتاً في رأس الجبال </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و يرتفع فوق التلال</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و تجري إليه كل الأمم ”</a:t>
            </a:r>
            <a:r>
              <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 </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endParaRPr>
          </a:p>
          <a:p>
            <a:pPr marL="0" marR="0" lvl="0" indent="0" algn="r" defTabSz="44926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أش 2 : 2</a:t>
            </a:r>
            <a:r>
              <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a:cs typeface="Arial"/>
              </a:rPr>
              <a:t>).</a:t>
            </a:r>
          </a:p>
        </p:txBody>
      </p:sp>
    </p:spTree>
    <p:extLst>
      <p:ext uri="{BB962C8B-B14F-4D97-AF65-F5344CB8AC3E}">
        <p14:creationId xmlns:p14="http://schemas.microsoft.com/office/powerpoint/2010/main" val="390680166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 8: 3-4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911330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 name="Cloud 24">
            <a:extLst>
              <a:ext uri="{FF2B5EF4-FFF2-40B4-BE49-F238E27FC236}">
                <a16:creationId xmlns:a16="http://schemas.microsoft.com/office/drawing/2014/main" id="{F3059C93-B9DD-4BA8-20ED-8092B64F9834}"/>
              </a:ext>
            </a:extLst>
          </p:cNvPr>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26" name="Text Box 5">
            <a:extLst>
              <a:ext uri="{FF2B5EF4-FFF2-40B4-BE49-F238E27FC236}">
                <a16:creationId xmlns:a16="http://schemas.microsoft.com/office/drawing/2014/main" id="{3B426855-51D6-0F82-E461-1A017B639163}"/>
              </a:ext>
            </a:extLst>
          </p:cNvPr>
          <p:cNvSpPr txBox="1">
            <a:spLocks noChangeArrowheads="1"/>
          </p:cNvSpPr>
          <p:nvPr/>
        </p:nvSpPr>
        <p:spPr bwMode="auto">
          <a:xfrm>
            <a:off x="7010400" y="1295400"/>
            <a:ext cx="1487908"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9: 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55501305"/>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2" name="Cloud 21">
            <a:extLst>
              <a:ext uri="{FF2B5EF4-FFF2-40B4-BE49-F238E27FC236}">
                <a16:creationId xmlns:a16="http://schemas.microsoft.com/office/drawing/2014/main" id="{A999EF6D-28E4-D956-0FE4-B023AFC54977}"/>
              </a:ext>
            </a:extLst>
          </p:cNvPr>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4" name="Text Box 5">
            <a:extLst>
              <a:ext uri="{FF2B5EF4-FFF2-40B4-BE49-F238E27FC236}">
                <a16:creationId xmlns:a16="http://schemas.microsoft.com/office/drawing/2014/main" id="{71700C63-07B9-20AB-A1AF-7504BC26AF7E}"/>
              </a:ext>
            </a:extLst>
          </p:cNvPr>
          <p:cNvSpPr txBox="1">
            <a:spLocks noChangeArrowheads="1"/>
          </p:cNvSpPr>
          <p:nvPr/>
        </p:nvSpPr>
        <p:spPr bwMode="auto">
          <a:xfrm>
            <a:off x="7010400" y="1295400"/>
            <a:ext cx="1374094"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 8: 3-4</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9898196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22"/>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p:txBody>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6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الملكوت الألفي</a:t>
            </a:r>
            <a:endParaRPr kumimoji="0" lang="en-GB" sz="6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63523" name="Rectangle 3"/>
          <p:cNvSpPr>
            <a:spLocks noGrp="1" noChangeArrowheads="1"/>
          </p:cNvSpPr>
          <p:nvPr>
            <p:ph type="subTitle" idx="1"/>
          </p:nvPr>
        </p:nvSpPr>
        <p:spPr>
          <a:xfrm>
            <a:off x="9396536" y="4005064"/>
            <a:ext cx="4056063" cy="762000"/>
          </a:xfrm>
        </p:spPr>
        <p:txBody>
          <a:bodyPr/>
          <a:lstStyle/>
          <a:p>
            <a:pPr eaLnBrk="1" hangingPunct="1">
              <a:defRPr/>
            </a:pPr>
            <a:r>
              <a:rPr lang="en-US" sz="3600" i="1" dirty="0"/>
              <a:t>Part 2 of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الكروبيم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8" name="TextBox 17"/>
          <p:cNvSpPr txBox="1"/>
          <p:nvPr/>
        </p:nvSpPr>
        <p:spPr>
          <a:xfrm>
            <a:off x="5712470" y="1819354"/>
            <a:ext cx="1208082"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الكهنة</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44387" name="Rectangle 3"/>
          <p:cNvSpPr>
            <a:spLocks noGrp="1" noChangeArrowheads="1"/>
          </p:cNvSpPr>
          <p:nvPr>
            <p:ph type="title" idx="4294967295"/>
          </p:nvPr>
        </p:nvSpPr>
        <p:spPr>
          <a:xfrm>
            <a:off x="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5400" b="1" dirty="0">
                <a:solidFill>
                  <a:schemeClr val="bg1"/>
                </a:solidFill>
                <a:effectLst>
                  <a:outerShdw blurRad="38100" dist="38100" dir="2700000" algn="tl">
                    <a:srgbClr val="000000"/>
                  </a:outerShdw>
                </a:effectLst>
                <a:latin typeface="Arial" panose="020B0604020202020204" pitchFamily="34" charset="0"/>
              </a:rPr>
              <a:t>هيكل سليمان</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المراحيض</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6" name="TextBox 15"/>
          <p:cNvSpPr txBox="1"/>
          <p:nvPr/>
        </p:nvSpPr>
        <p:spPr>
          <a:xfrm>
            <a:off x="2507070" y="2385786"/>
            <a:ext cx="1683897" cy="313932"/>
          </a:xfrm>
          <a:prstGeom prst="rect">
            <a:avLst/>
          </a:prstGeom>
          <a:noFill/>
        </p:spPr>
        <p:txBody>
          <a:bodyPr wrap="square" rtlCol="0">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تابوت العهد</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7" name="TextBox 16"/>
          <p:cNvSpPr txBox="1"/>
          <p:nvPr/>
        </p:nvSpPr>
        <p:spPr>
          <a:xfrm>
            <a:off x="3939497" y="2450649"/>
            <a:ext cx="1689671"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الشموع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TextBox 1"/>
          <p:cNvSpPr txBox="1"/>
          <p:nvPr/>
        </p:nvSpPr>
        <p:spPr>
          <a:xfrm>
            <a:off x="6327632" y="2756919"/>
            <a:ext cx="67215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بوعز</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TextBox 2"/>
          <p:cNvSpPr txBox="1"/>
          <p:nvPr/>
        </p:nvSpPr>
        <p:spPr>
          <a:xfrm>
            <a:off x="6240563" y="4018048"/>
            <a:ext cx="84628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ياكين</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المذبح</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TextBox 4"/>
          <p:cNvSpPr txBox="1"/>
          <p:nvPr/>
        </p:nvSpPr>
        <p:spPr>
          <a:xfrm>
            <a:off x="7343623" y="5410200"/>
            <a:ext cx="1066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البحر البرونزي</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TextBox 5"/>
          <p:cNvSpPr txBox="1"/>
          <p:nvPr/>
        </p:nvSpPr>
        <p:spPr>
          <a:xfrm>
            <a:off x="3657600" y="3174583"/>
            <a:ext cx="202738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مائدة خبز الوجوه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p:cNvSpPr txBox="1"/>
          <p:nvPr/>
        </p:nvSpPr>
        <p:spPr>
          <a:xfrm>
            <a:off x="3350270" y="3680823"/>
            <a:ext cx="23622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مذبح البخور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8" name="TextBox 7"/>
          <p:cNvSpPr txBox="1"/>
          <p:nvPr/>
        </p:nvSpPr>
        <p:spPr>
          <a:xfrm>
            <a:off x="3995317" y="3379356"/>
            <a:ext cx="19812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القدس</a:t>
            </a:r>
            <a:endPar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9" name="TextBox 8"/>
          <p:cNvSpPr txBox="1"/>
          <p:nvPr/>
        </p:nvSpPr>
        <p:spPr>
          <a:xfrm rot="16200000">
            <a:off x="1689510" y="3271634"/>
            <a:ext cx="1477052"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قدس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 الأقداس</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TextBox 9"/>
          <p:cNvSpPr txBox="1"/>
          <p:nvPr/>
        </p:nvSpPr>
        <p:spPr>
          <a:xfrm>
            <a:off x="5570071" y="3354814"/>
            <a:ext cx="960859"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الرواق</a:t>
            </a:r>
            <a:endParaRPr kumimoji="0" lang="en-US"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TextBox 11"/>
          <p:cNvSpPr txBox="1"/>
          <p:nvPr/>
        </p:nvSpPr>
        <p:spPr>
          <a:xfrm>
            <a:off x="2918673" y="4241004"/>
            <a:ext cx="202743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غرف التخزين</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rPr>
              <a:t>ساحة إسرائيل</a:t>
            </a:r>
            <a:endParaRPr kumimoji="0" lang="en-US" sz="2400" b="0" i="0" u="none" strike="noStrike" kern="1200" cap="none" spc="0" normalizeH="0" baseline="0" noProof="0" dirty="0">
              <a:ln>
                <a:noFill/>
              </a:ln>
              <a:solidFill>
                <a:srgbClr val="C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Cubits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3" name="Text Box 5">
            <a:extLst>
              <a:ext uri="{FF2B5EF4-FFF2-40B4-BE49-F238E27FC236}">
                <a16:creationId xmlns:a16="http://schemas.microsoft.com/office/drawing/2014/main" id="{F6368726-9018-55D9-A6FF-1A92EF0112D7}"/>
              </a:ext>
            </a:extLst>
          </p:cNvPr>
          <p:cNvSpPr txBox="1">
            <a:spLocks noChangeArrowheads="1"/>
          </p:cNvSpPr>
          <p:nvPr/>
        </p:nvSpPr>
        <p:spPr bwMode="auto">
          <a:xfrm>
            <a:off x="8445500" y="0"/>
            <a:ext cx="704039"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1" name="Cloud 30">
            <a:extLst>
              <a:ext uri="{FF2B5EF4-FFF2-40B4-BE49-F238E27FC236}">
                <a16:creationId xmlns:a16="http://schemas.microsoft.com/office/drawing/2014/main" id="{B2E67B44-640C-57AC-B2D0-E186D347C91A}"/>
              </a:ext>
            </a:extLst>
          </p:cNvPr>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8" charset="0"/>
              <a:ea typeface="ＭＳ Ｐゴシック" charset="0"/>
              <a:cs typeface="ＭＳ Ｐゴシック" charset="0"/>
            </a:endParaRPr>
          </a:p>
        </p:txBody>
      </p:sp>
      <p:sp>
        <p:nvSpPr>
          <p:cNvPr id="32" name="Text Box 5">
            <a:extLst>
              <a:ext uri="{FF2B5EF4-FFF2-40B4-BE49-F238E27FC236}">
                <a16:creationId xmlns:a16="http://schemas.microsoft.com/office/drawing/2014/main" id="{DAAA3CA0-76D3-142F-50D9-EB8B2A281172}"/>
              </a:ext>
            </a:extLst>
          </p:cNvPr>
          <p:cNvSpPr txBox="1">
            <a:spLocks noChangeArrowheads="1"/>
          </p:cNvSpPr>
          <p:nvPr/>
        </p:nvSpPr>
        <p:spPr bwMode="auto">
          <a:xfrm>
            <a:off x="6248400" y="1295400"/>
            <a:ext cx="2282997"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10: 18-19</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0528034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31"/>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ＭＳ Ｐゴシック" charset="0"/>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itchFamily="-108" charset="0"/>
              <a:ea typeface="ＭＳ Ｐゴシック" charset="0"/>
              <a:cs typeface="ＭＳ Ｐゴシック"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a:t>
            </a:r>
            <a:br>
              <a:rPr lang="ar-JO" dirty="0">
                <a:latin typeface="Arial" charset="0"/>
                <a:ea typeface="ＭＳ Ｐゴシック" charset="0"/>
                <a:cs typeface="Arial" charset="0"/>
              </a:rPr>
            </a:br>
            <a:r>
              <a:rPr lang="ar-JO" dirty="0">
                <a:latin typeface="Arial" charset="0"/>
                <a:ea typeface="ＭＳ Ｐゴシック" charset="0"/>
                <a:cs typeface="Arial" charset="0"/>
              </a:rPr>
              <a:t>يغادر</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502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4406" name="Text Box 5"/>
          <p:cNvSpPr txBox="1">
            <a:spLocks noChangeArrowheads="1"/>
          </p:cNvSpPr>
          <p:nvPr/>
        </p:nvSpPr>
        <p:spPr bwMode="auto">
          <a:xfrm>
            <a:off x="6248400" y="1295400"/>
            <a:ext cx="1834156"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 11: 23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759997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endParaRPr lang="en-US" sz="1800">
              <a:solidFill>
                <a:srgbClr val="FFFFCC"/>
              </a:solidFill>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المجد</a:t>
            </a:r>
            <a:br>
              <a:rPr lang="ar-JO" dirty="0">
                <a:latin typeface="Arial" charset="0"/>
                <a:ea typeface="ＭＳ Ｐゴシック" charset="0"/>
                <a:cs typeface="Arial" charset="0"/>
              </a:rPr>
            </a:br>
            <a:r>
              <a:rPr lang="ar-JO" dirty="0">
                <a:latin typeface="Arial" charset="0"/>
                <a:ea typeface="ＭＳ Ｐゴシック" charset="0"/>
                <a:cs typeface="Arial" charset="0"/>
              </a:rPr>
              <a:t>يغادر</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954107"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حزقيال</a:t>
            </a:r>
            <a:r>
              <a:rPr lang="en-US" b="1" dirty="0">
                <a:solidFill>
                  <a:srgbClr val="FFFFFF"/>
                </a:solidFill>
                <a:cs typeface="Arial" charset="0"/>
              </a:rPr>
              <a:t> </a:t>
            </a:r>
            <a:endParaRPr lang="en-US" dirty="0">
              <a:solidFill>
                <a:srgbClr val="FFFFFF"/>
              </a:solidFill>
              <a:cs typeface="Arial" charset="0"/>
            </a:endParaRPr>
          </a:p>
        </p:txBody>
      </p:sp>
    </p:spTree>
    <p:extLst>
      <p:ext uri="{BB962C8B-B14F-4D97-AF65-F5344CB8AC3E}">
        <p14:creationId xmlns:p14="http://schemas.microsoft.com/office/powerpoint/2010/main" val="116957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75573E-6 -0.03821 L -0.09126 0.04354 C -0.11034 0.0616 -0.13879 0.07203 -0.16881 0.07203 C -0.20281 0.07203 -0.22988 0.0616 -0.24896 0.04354 L -0.34004 -0.03821 " pathEditMode="relative" rAng="0" ptsTypes="FffFF">
                                      <p:cBhvr>
                                        <p:cTn id="6" dur="2000" fill="hold"/>
                                        <p:tgtEl>
                                          <p:spTgt spid="33"/>
                                        </p:tgtEl>
                                        <p:attrNameLst>
                                          <p:attrName>ppt_x</p:attrName>
                                          <p:attrName>ppt_y</p:attrName>
                                        </p:attrNameLst>
                                      </p:cBhvr>
                                      <p:rCtr x="-17002" y="5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ar-JO" b="1" dirty="0">
                <a:solidFill>
                  <a:srgbClr val="FFFFFF"/>
                </a:solidFill>
              </a:rPr>
              <a:t>هيكل حزقيال لن يتناسب مع جبل الهيكل الحالي!</a:t>
            </a:r>
            <a:endParaRPr lang="en-US" b="1" dirty="0">
              <a:solidFill>
                <a:srgbClr val="FFFFFF"/>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新細明體" charset="0"/>
                <a:cs typeface="新細明體" charset="0"/>
                <a:hlinkClick r:id="rId4"/>
              </a:rPr>
              <a:t>www.pauljab.net/temple/ TemplePictures.html</a:t>
            </a:r>
            <a:r>
              <a:rPr kumimoji="0" lang="en-US" sz="1400" b="0" i="0" u="none" strike="noStrike" kern="1200" cap="none" spc="0" normalizeH="0" baseline="0" noProof="0">
                <a:ln>
                  <a:noFill/>
                </a:ln>
                <a:solidFill>
                  <a:srgbClr val="FFFFFF"/>
                </a:solidFill>
                <a:effectLst/>
                <a:uLnTx/>
                <a:uFillTx/>
                <a:latin typeface="Arial" charset="0"/>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41" name="Text Box 6"/>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新細明體" charset="0"/>
                <a:cs typeface="新細明體" charset="0"/>
              </a:rPr>
              <a:t>521</a:t>
            </a:r>
            <a:endParaRPr kumimoji="0" lang="en-US" sz="2400" b="1" i="0" u="none" strike="noStrike" kern="1200" cap="none" spc="0" normalizeH="0" baseline="0" noProof="0" dirty="0">
              <a:ln>
                <a:noFill/>
              </a:ln>
              <a:solidFill>
                <a:srgbClr val="FFFFFF"/>
              </a:solidFill>
              <a:effectLst/>
              <a:uLnTx/>
              <a:uFillTx/>
              <a:latin typeface="Arial" charset="0"/>
              <a:ea typeface="新細明體" charset="0"/>
              <a:cs typeface="新細明體" charset="0"/>
            </a:endParaRPr>
          </a:p>
        </p:txBody>
      </p:sp>
      <p:sp>
        <p:nvSpPr>
          <p:cNvPr id="7"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9731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p>
            <a:pPr marL="0" marR="0" lvl="0" indent="0" algn="ct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mn-cs"/>
              </a:rPr>
              <a:t>من نسخ عن من ؟</a:t>
            </a:r>
            <a:endParaRPr kumimoji="0" lang="en-GB" sz="4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MS PGothic" pitchFamily="34" charset="-128"/>
              <a:cs typeface="+mn-cs"/>
            </a:endParaRPr>
          </a:p>
        </p:txBody>
      </p:sp>
      <p:sp>
        <p:nvSpPr>
          <p:cNvPr id="302083" name="Rectangle 2"/>
          <p:cNvSpPr>
            <a:spLocks noChangeArrowheads="1"/>
          </p:cNvSpPr>
          <p:nvPr/>
        </p:nvSpPr>
        <p:spPr bwMode="auto">
          <a:xfrm>
            <a:off x="6858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أشعياء 2 : 2  و يكون في آخر الأيام أن جبل بيت الرب يكون ثابتاً في رأس الجبال و يرتفع فوق التلال و ـجري إليه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كل الأمم</a:t>
            </a:r>
            <a:endParaRPr kumimoji="0" lang="en-GB"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
        <p:nvSpPr>
          <p:cNvPr id="302084" name="Rectangle 3"/>
          <p:cNvSpPr>
            <a:spLocks noChangeArrowheads="1"/>
          </p:cNvSpPr>
          <p:nvPr/>
        </p:nvSpPr>
        <p:spPr bwMode="auto">
          <a:xfrm>
            <a:off x="4648200" y="1905000"/>
            <a:ext cx="3810000" cy="43434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ميخا 4 : 1  و يكون في آخر الأيام أن جبل بيت الرب يكون ثابتاً في رأس الجبال و يرتفع فوق التلال و تجري إليه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شعوب</a:t>
            </a:r>
            <a:endParaRPr kumimoji="0" lang="en-GB"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0353554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من نسخ عن من؟</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03107" name="Rectangle 2"/>
          <p:cNvSpPr>
            <a:spLocks noChangeArrowheads="1"/>
          </p:cNvSpPr>
          <p:nvPr/>
        </p:nvSpPr>
        <p:spPr bwMode="auto">
          <a:xfrm>
            <a:off x="7620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أشعياء 2 : 3  و تسير شعوب كثيرة و يقولون هلم نصعد إلى جبل الرب إلى بيت اله يعقوب فيعلمنا من طرقه و نسلك في سبله لأنه من صهيون تخرج الشريعة و من أورشليم كلمة الرب </a:t>
            </a:r>
            <a:endParaRPr kumimoji="0" lang="en-GB"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03108" name="Rectangle 3"/>
          <p:cNvSpPr>
            <a:spLocks noChangeArrowheads="1"/>
          </p:cNvSpPr>
          <p:nvPr/>
        </p:nvSpPr>
        <p:spPr bwMode="auto">
          <a:xfrm>
            <a:off x="4724400" y="1295400"/>
            <a:ext cx="41148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ميخا 4 : 2  و تسير أمم كثيرة و يقولون هلم نصعد إلى جبل الرب و إلى بيت اله يعقوب فيعلمنا من طرقه و نسلك في سبله لأنه من صهيون تخرج الشريعة و من أورشليم كلمة الرب </a:t>
            </a:r>
            <a:endParaRPr kumimoji="0" lang="en-GB"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693879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1"/>
          <p:cNvSpPr txBox="1">
            <a:spLocks noChangeArrowheads="1"/>
          </p:cNvSpPr>
          <p:nvPr/>
        </p:nvSpPr>
        <p:spPr bwMode="auto">
          <a:xfrm>
            <a:off x="685800" y="152400"/>
            <a:ext cx="7772400" cy="990600"/>
          </a:xfrm>
          <a:prstGeom prst="rect">
            <a:avLst/>
          </a:prstGeom>
          <a:noFill/>
          <a:ln w="9525">
            <a:noFill/>
            <a:round/>
            <a:headEnd/>
            <a:tailEnd/>
          </a:ln>
        </p:spPr>
        <p:txBody>
          <a:bodyPr anchor="b"/>
          <a:lstStyle/>
          <a:p>
            <a:pPr marL="0" marR="0" lvl="0" indent="0" algn="r" defTabSz="449263" rtl="0" eaLnBrk="1" fontAlgn="base" latinLnBrk="0" hangingPunct="1">
              <a:lnSpc>
                <a:spcPct val="8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من نسخ عن من؟</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04131" name="Rectangle 2"/>
          <p:cNvSpPr>
            <a:spLocks noChangeArrowheads="1"/>
          </p:cNvSpPr>
          <p:nvPr/>
        </p:nvSpPr>
        <p:spPr bwMode="auto">
          <a:xfrm>
            <a:off x="6858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أشعياء 2 : 4  فيقضي بين </a:t>
            </a:r>
            <a:r>
              <a:rPr kumimoji="0" lang="ar-JO" sz="28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الأمم</a:t>
            </a: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و ينصف </a:t>
            </a:r>
            <a:r>
              <a:rPr kumimoji="0" lang="ar-JO" sz="28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لشعوب</a:t>
            </a: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a:t>
            </a:r>
            <a:r>
              <a:rPr kumimoji="0" lang="ar-JO" sz="28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كثيرين</a:t>
            </a:r>
            <a:r>
              <a:rPr kumimoji="0" lang="ar-JO"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فيطبقون سيوفهم سككاً و رماحهم مناجل لا ترفع أمة على أمه سيفاً و لا يتعلمون الحرب فيما بعد</a:t>
            </a:r>
            <a:endParaRPr kumimoji="0" lang="en-GB" sz="28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
        <p:nvSpPr>
          <p:cNvPr id="304132" name="Rectangle 3"/>
          <p:cNvSpPr>
            <a:spLocks noChangeArrowheads="1"/>
          </p:cNvSpPr>
          <p:nvPr/>
        </p:nvSpPr>
        <p:spPr bwMode="auto">
          <a:xfrm>
            <a:off x="4648200" y="1295400"/>
            <a:ext cx="3810000" cy="5029200"/>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ميخا 4 : 3  فيقضي بين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شعوب</a:t>
            </a: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 كثيرين ينصف </a:t>
            </a:r>
            <a:r>
              <a:rPr kumimoji="0" lang="ar-JO" sz="2800" b="0" i="0" u="none" strike="noStrike" kern="1200" cap="none" spc="0" normalizeH="0" baseline="0" noProof="0">
                <a:ln>
                  <a:noFill/>
                </a:ln>
                <a:solidFill>
                  <a:srgbClr val="FFFF00"/>
                </a:solidFill>
                <a:effectLst/>
                <a:uLnTx/>
                <a:uFillTx/>
                <a:latin typeface="Arial" pitchFamily="34" charset="0"/>
                <a:ea typeface="MS PGothic" pitchFamily="34" charset="-128"/>
                <a:cs typeface="+mn-cs"/>
              </a:rPr>
              <a:t>لأمم قوية بعيدة </a:t>
            </a:r>
            <a:r>
              <a:rPr kumimoji="0" lang="ar-JO"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rPr>
              <a:t>فيطبقون سيوفهم سككاً و رماحهم مناجل لا ترفع أمة على أمة سيفاً و لا يتعلمون الحرب فيما بعد</a:t>
            </a:r>
            <a:endParaRPr kumimoji="0" lang="en-GB" sz="28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792751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0"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 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و 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أش ٢ : ٣</a:t>
            </a:r>
            <a:endParaRPr kumimoji="0" lang="en-GB" sz="3200" b="0"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rPr>
              <a:t>461ب</a:t>
            </a:r>
            <a:endParaRPr kumimoji="0" lang="en-GB" sz="2400" b="1" i="0" u="none" strike="noStrike" kern="1200" cap="none" spc="0" normalizeH="0" baseline="0" noProof="0" dirty="0">
              <a:ln>
                <a:noFill/>
              </a:ln>
              <a:solidFill>
                <a:srgbClr val="003399"/>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78061198"/>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b="1" dirty="0">
                <a:effectLst>
                  <a:glow rad="127000">
                    <a:schemeClr val="tx1"/>
                  </a:glow>
                </a:effectLst>
                <a:latin typeface="Arial" charset="0"/>
                <a:ea typeface="ＭＳ Ｐゴシック" charset="0"/>
                <a:cs typeface="ＭＳ Ｐゴシック" charset="0"/>
              </a:rPr>
              <a:t>48 مدن اللاويين</a:t>
            </a:r>
            <a:endParaRPr lang="en-US" sz="2400" b="1" dirty="0">
              <a:effectLst>
                <a:glow rad="127000">
                  <a:schemeClr val="tx1"/>
                </a:glow>
              </a:effectLst>
              <a:latin typeface="Arial" charset="0"/>
              <a:ea typeface="ＭＳ Ｐゴシック" charset="0"/>
              <a:cs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مدن الملجأ</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p:spPr>
        <p:txBody>
          <a:bodyPr/>
          <a:lstStyle/>
          <a:p>
            <a:pPr>
              <a:defRPr/>
            </a:pPr>
            <a:r>
              <a:rPr lang="ar-SA" sz="5400" b="1" dirty="0">
                <a:effectLst>
                  <a:glow rad="127000">
                    <a:schemeClr val="tx1"/>
                  </a:glow>
                </a:effectLst>
                <a:latin typeface="Arial" charset="0"/>
                <a:ea typeface="ＭＳ Ｐゴシック" charset="0"/>
                <a:cs typeface="ＭＳ Ｐゴシック" charset="0"/>
              </a:rPr>
              <a:t>المعلم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71690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117185" name="Picture 3" descr="Rev 20 Slide Bac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7186" name="Rectangle 2"/>
          <p:cNvSpPr>
            <a:spLocks noGrp="1" noChangeArrowheads="1"/>
          </p:cNvSpPr>
          <p:nvPr>
            <p:ph type="ctrTitle" sz="quarter"/>
          </p:nvPr>
        </p:nvSpPr>
        <p:spPr>
          <a:xfrm>
            <a:off x="468313" y="338138"/>
            <a:ext cx="7772400" cy="1219200"/>
          </a:xfrm>
          <a:solidFill>
            <a:srgbClr val="000000"/>
          </a:solidFill>
        </p:spPr>
        <p:txBody>
          <a:bodyPr/>
          <a:lstStyle/>
          <a:p>
            <a:pPr algn="ctr" eaLnBrk="1" hangingPunct="1"/>
            <a:r>
              <a:rPr lang="ar-SA" sz="5400" dirty="0">
                <a:solidFill>
                  <a:srgbClr val="FFFFFF"/>
                </a:solidFill>
                <a:latin typeface="Arial" panose="020B0604020202020204" pitchFamily="34" charset="0"/>
                <a:ea typeface="ＭＳ Ｐゴシック" charset="0"/>
                <a:cs typeface="Arial" panose="020B0604020202020204" pitchFamily="34" charset="0"/>
              </a:rPr>
              <a:t>رؤيا ٢٠ : ١-٣</a:t>
            </a:r>
          </a:p>
        </p:txBody>
      </p:sp>
      <p:sp>
        <p:nvSpPr>
          <p:cNvPr id="1117187" name="Rectangle 3"/>
          <p:cNvSpPr>
            <a:spLocks noChangeArrowheads="1"/>
          </p:cNvSpPr>
          <p:nvPr/>
        </p:nvSpPr>
        <p:spPr bwMode="auto">
          <a:xfrm>
            <a:off x="269823" y="1828800"/>
            <a:ext cx="8424472"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 وَرَأَيْتُ مَلاَكاً نَازِلاً مِنَ السَّمَاءِ مَعَهُ مِفْتَاحُ الْهَاوِيَةِ، وَسِلْسِلَةٌ عَظِيمَةٌ عَلَى يَدِهِ. ٢ فَقَبَضَ عَلَى التِّنِّينِ، الْحَيَّةِ الْقَدِيمَةِ، الَّذِي هُوَ إِبْلِيسُ وَالشَّيْطَانُ، وَقَيَّدَهُ أَلْفَ سَنَةٍ، ٣ وَطَرَحَهُ فِي الْهَاوِيَةِ وَأَغْلَقَ عَلَيْهِ، وَخَتَمَ عَلَيْهِ لِكَيْ لاَ يُضِلَّ الأُمَمَ فِي مَا بَعْدُ حَتَّى تَتِمَّ الأَلْفُ السَّنَةِ. وَبَعْدَ ذَلِكَ لاَ بُدَّ أَنْ يُحَلَّ زَمَاناً يَسِيراً. </a:t>
            </a:r>
          </a:p>
        </p:txBody>
      </p:sp>
      <p:sp>
        <p:nvSpPr>
          <p:cNvPr id="5"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57112215"/>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سيجلب المسيح السلام</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العالمي (2: 4)</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"فَيَقْضِي بَيْنَ ٱلْأُمَمِ</a:t>
            </a:r>
          </a:p>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وَيُنْصِفُ لِشُعُوبٍ كَثِيرِينَ"</a:t>
            </a:r>
          </a:p>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(4 أ).</a:t>
            </a:r>
            <a:endPar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43135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p:cNvPicPr>
          <p:nvPr/>
        </p:nvPicPr>
        <p:blipFill>
          <a:blip r:embed="rId3" cstate="print"/>
          <a:srcRect/>
          <a:stretch>
            <a:fillRect/>
          </a:stretch>
        </p:blipFill>
        <p:spPr bwMode="auto">
          <a:xfrm>
            <a:off x="0" y="9525"/>
            <a:ext cx="9144000" cy="6848475"/>
          </a:xfrm>
          <a:prstGeom prst="rect">
            <a:avLst/>
          </a:prstGeom>
          <a:noFill/>
          <a:ln w="9525">
            <a:noFill/>
            <a:miter lim="800000"/>
            <a:headEnd/>
            <a:tailEnd/>
          </a:ln>
        </p:spPr>
      </p:pic>
      <p:sp>
        <p:nvSpPr>
          <p:cNvPr id="2" name="Title 1"/>
          <p:cNvSpPr>
            <a:spLocks noGrp="1"/>
          </p:cNvSpPr>
          <p:nvPr>
            <p:ph type="title"/>
          </p:nvPr>
        </p:nvSpPr>
        <p:spPr/>
        <p:txBody>
          <a:bodyPr/>
          <a:lstStyle/>
          <a:p>
            <a:pPr>
              <a:defRPr/>
            </a:pPr>
            <a:r>
              <a:rPr lang="ar-JO" dirty="0">
                <a:effectLst>
                  <a:glow rad="228600">
                    <a:schemeClr val="tx1"/>
                  </a:glow>
                </a:effectLst>
                <a:ea typeface="ＭＳ Ｐゴシック" charset="-128"/>
              </a:rPr>
              <a:t>مبنى الأمم المتحدة</a:t>
            </a:r>
            <a:br>
              <a:rPr lang="ar-JO" dirty="0">
                <a:effectLst>
                  <a:glow rad="228600">
                    <a:schemeClr val="tx1"/>
                  </a:glow>
                </a:effectLst>
                <a:ea typeface="ＭＳ Ｐゴシック" charset="-128"/>
              </a:rPr>
            </a:br>
            <a:r>
              <a:rPr lang="ar-JO" dirty="0">
                <a:effectLst>
                  <a:glow rad="228600">
                    <a:schemeClr val="tx1"/>
                  </a:glow>
                </a:effectLst>
                <a:ea typeface="ＭＳ Ｐゴシック" charset="-128"/>
              </a:rPr>
              <a:t>نيويورك</a:t>
            </a:r>
            <a:endParaRPr lang="en-US" dirty="0">
              <a:effectLst>
                <a:glow rad="228600">
                  <a:schemeClr val="tx1"/>
                </a:glow>
              </a:effectLst>
              <a:ea typeface="ＭＳ Ｐゴシック" charset="-128"/>
            </a:endParaRPr>
          </a:p>
        </p:txBody>
      </p:sp>
    </p:spTree>
    <p:extLst>
      <p:ext uri="{BB962C8B-B14F-4D97-AF65-F5344CB8AC3E}">
        <p14:creationId xmlns:p14="http://schemas.microsoft.com/office/powerpoint/2010/main" val="3689727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4"/>
          <p:cNvPicPr>
            <a:picLocks noChangeAspect="1"/>
          </p:cNvPicPr>
          <p:nvPr/>
        </p:nvPicPr>
        <p:blipFill>
          <a:blip r:embed="rId3" cstate="print"/>
          <a:srcRect/>
          <a:stretch>
            <a:fillRect/>
          </a:stretch>
        </p:blipFill>
        <p:spPr bwMode="auto">
          <a:xfrm>
            <a:off x="0" y="-90488"/>
            <a:ext cx="4572000" cy="6948488"/>
          </a:xfrm>
          <a:prstGeom prst="rect">
            <a:avLst/>
          </a:prstGeom>
          <a:noFill/>
          <a:ln w="9525">
            <a:noFill/>
            <a:miter lim="800000"/>
            <a:headEnd/>
            <a:tailEnd/>
          </a:ln>
        </p:spPr>
      </p:pic>
      <p:pic>
        <p:nvPicPr>
          <p:cNvPr id="306179" name="Picture 3"/>
          <p:cNvPicPr>
            <a:picLocks noChangeAspect="1"/>
          </p:cNvPicPr>
          <p:nvPr/>
        </p:nvPicPr>
        <p:blipFill>
          <a:blip r:embed="rId4" cstate="print"/>
          <a:srcRect/>
          <a:stretch>
            <a:fillRect/>
          </a:stretch>
        </p:blipFill>
        <p:spPr bwMode="auto">
          <a:xfrm>
            <a:off x="3738563" y="-20638"/>
            <a:ext cx="5441950" cy="6858001"/>
          </a:xfrm>
          <a:prstGeom prst="rect">
            <a:avLst/>
          </a:prstGeom>
          <a:noFill/>
          <a:ln w="9525">
            <a:noFill/>
            <a:miter lim="800000"/>
            <a:headEnd/>
            <a:tailEnd/>
          </a:ln>
        </p:spPr>
      </p:pic>
      <p:sp>
        <p:nvSpPr>
          <p:cNvPr id="2" name="Title 1"/>
          <p:cNvSpPr>
            <a:spLocks noGrp="1"/>
          </p:cNvSpPr>
          <p:nvPr>
            <p:ph type="title"/>
          </p:nvPr>
        </p:nvSpPr>
        <p:spPr>
          <a:xfrm>
            <a:off x="215900" y="188913"/>
            <a:ext cx="6877050" cy="1143000"/>
          </a:xfrm>
        </p:spPr>
        <p:txBody>
          <a:bodyPr/>
          <a:lstStyle/>
          <a:p>
            <a:pPr algn="l">
              <a:defRPr/>
            </a:pPr>
            <a:r>
              <a:rPr lang="ar-JO" sz="4000" dirty="0">
                <a:effectLst>
                  <a:glow rad="228600">
                    <a:schemeClr val="tx1"/>
                  </a:glow>
                </a:effectLst>
                <a:ea typeface="ＭＳ Ｐゴシック" charset="-128"/>
              </a:rPr>
              <a:t>مبنى الأمم المتحدة</a:t>
            </a:r>
            <a:br>
              <a:rPr lang="ar-JO" sz="4000" dirty="0">
                <a:effectLst>
                  <a:glow rad="228600">
                    <a:schemeClr val="tx1"/>
                  </a:glow>
                </a:effectLst>
                <a:ea typeface="ＭＳ Ｐゴシック" charset="-128"/>
              </a:rPr>
            </a:br>
            <a:r>
              <a:rPr lang="ar-JO" sz="4000" dirty="0">
                <a:effectLst>
                  <a:glow rad="228600">
                    <a:schemeClr val="tx1"/>
                  </a:glow>
                </a:effectLst>
                <a:ea typeface="ＭＳ Ｐゴシック" charset="-128"/>
              </a:rPr>
              <a:t>نيويورك</a:t>
            </a:r>
            <a:endParaRPr lang="en-US" sz="4000" dirty="0">
              <a:effectLst>
                <a:glow rad="228600">
                  <a:schemeClr val="tx1"/>
                </a:glow>
              </a:effectLst>
              <a:ea typeface="ＭＳ Ｐゴシック" charset="-128"/>
            </a:endParaRPr>
          </a:p>
        </p:txBody>
      </p:sp>
      <p:pic>
        <p:nvPicPr>
          <p:cNvPr id="5" name="Picture 4">
            <a:extLst>
              <a:ext uri="{FF2B5EF4-FFF2-40B4-BE49-F238E27FC236}">
                <a16:creationId xmlns:a16="http://schemas.microsoft.com/office/drawing/2014/main" id="{C6BAFAB0-080D-9D4B-9C19-98F4024BC1C1}"/>
              </a:ext>
            </a:extLst>
          </p:cNvPr>
          <p:cNvPicPr>
            <a:picLocks noChangeAspect="1"/>
          </p:cNvPicPr>
          <p:nvPr/>
        </p:nvPicPr>
        <p:blipFill>
          <a:blip r:embed="rId5" cstate="print"/>
          <a:srcRect/>
          <a:stretch>
            <a:fillRect/>
          </a:stretch>
        </p:blipFill>
        <p:spPr bwMode="auto">
          <a:xfrm>
            <a:off x="5664395" y="3997842"/>
            <a:ext cx="3172327" cy="238843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918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ea typeface="ＭＳ Ｐゴシック" charset="-128"/>
              </a:rPr>
              <a:t>United Nations Building, New York</a:t>
            </a:r>
          </a:p>
        </p:txBody>
      </p:sp>
      <p:pic>
        <p:nvPicPr>
          <p:cNvPr id="307203" name="Picture 2"/>
          <p:cNvPicPr>
            <a:picLocks noChangeAspect="1"/>
          </p:cNvPicPr>
          <p:nvPr/>
        </p:nvPicPr>
        <p:blipFill>
          <a:blip r:embed="rId3" cstate="print"/>
          <a:srcRect/>
          <a:stretch>
            <a:fillRect/>
          </a:stretch>
        </p:blipFill>
        <p:spPr bwMode="auto">
          <a:xfrm>
            <a:off x="14288" y="0"/>
            <a:ext cx="9144000" cy="5683250"/>
          </a:xfrm>
          <a:prstGeom prst="rect">
            <a:avLst/>
          </a:prstGeom>
          <a:noFill/>
          <a:ln w="9525">
            <a:noFill/>
            <a:miter lim="800000"/>
            <a:headEnd/>
            <a:tailEnd/>
          </a:ln>
        </p:spPr>
      </p:pic>
      <p:sp>
        <p:nvSpPr>
          <p:cNvPr id="5" name="Rectangle 4"/>
          <p:cNvSpPr/>
          <p:nvPr/>
        </p:nvSpPr>
        <p:spPr>
          <a:xfrm>
            <a:off x="0" y="5786454"/>
            <a:ext cx="4214810" cy="92869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1"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imes New Roman"/>
                <a:ea typeface="+mn-ea"/>
                <a:cs typeface="+mn-cs"/>
              </a:rPr>
              <a:t>فيطبعون سيوفهم سككاً و رماحهم مناجل لا ترفع أمة على أمة سيفاً و لا يتعلمون الحرب فيما بعد</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Times New Roman"/>
                <a:ea typeface="+mn-ea"/>
                <a:cs typeface="+mn-cs"/>
              </a:rPr>
              <a:t>أش 2 : 4</a:t>
            </a:r>
          </a:p>
        </p:txBody>
      </p:sp>
      <p:sp>
        <p:nvSpPr>
          <p:cNvPr id="6" name="Rectangle 3">
            <a:extLst>
              <a:ext uri="{FF2B5EF4-FFF2-40B4-BE49-F238E27FC236}">
                <a16:creationId xmlns:a16="http://schemas.microsoft.com/office/drawing/2014/main" id="{BB524610-6CE1-F544-A7F5-41C6709B75F8}"/>
              </a:ext>
            </a:extLst>
          </p:cNvPr>
          <p:cNvSpPr>
            <a:spLocks noChangeArrowheads="1"/>
          </p:cNvSpPr>
          <p:nvPr/>
        </p:nvSpPr>
        <p:spPr bwMode="auto">
          <a:xfrm>
            <a:off x="4586288" y="5784849"/>
            <a:ext cx="4481512" cy="1143001"/>
          </a:xfrm>
          <a:prstGeom prst="rect">
            <a:avLst/>
          </a:prstGeom>
          <a:noFill/>
          <a:ln w="9525">
            <a:noFill/>
            <a:miter lim="800000"/>
            <a:headEnd/>
            <a:tailEnd/>
          </a:ln>
        </p:spPr>
        <p:txBody>
          <a:bodyPr lIns="90000" tIns="46800" rIns="90000" bIns="46800"/>
          <a:lstStyle/>
          <a:p>
            <a:pPr marL="0" marR="0" lvl="0" indent="0" algn="r" defTabSz="449263" rtl="0" eaLnBrk="1" fontAlgn="base" latinLnBrk="0" hangingPunct="1">
              <a:lnSpc>
                <a:spcPct val="80000"/>
              </a:lnSpc>
              <a:spcBef>
                <a:spcPts val="700"/>
              </a:spcBef>
              <a:spcAft>
                <a:spcPct val="0"/>
              </a:spcAft>
              <a:buClr>
                <a:srgbClr val="990000"/>
              </a:buClr>
              <a:buSzPct val="75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ميخا 4 : 3  فيقضي بين </a:t>
            </a:r>
            <a:r>
              <a:rPr kumimoji="0" lang="ar-JO" sz="20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شعوب</a:t>
            </a:r>
            <a:r>
              <a:rPr kumimoji="0" lang="ar-JO"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 كثيرين ينصف </a:t>
            </a:r>
            <a:r>
              <a:rPr kumimoji="0" lang="ar-JO" sz="2000" b="0" i="0" u="none" strike="noStrike" kern="1200" cap="none" spc="0" normalizeH="0" baseline="0" noProof="0" dirty="0">
                <a:ln>
                  <a:noFill/>
                </a:ln>
                <a:solidFill>
                  <a:srgbClr val="FFFF00"/>
                </a:solidFill>
                <a:effectLst/>
                <a:uLnTx/>
                <a:uFillTx/>
                <a:latin typeface="Arial" pitchFamily="34" charset="0"/>
                <a:ea typeface="MS PGothic" pitchFamily="34" charset="-128"/>
                <a:cs typeface="+mn-cs"/>
              </a:rPr>
              <a:t>لأمم قوية بعيدة </a:t>
            </a:r>
            <a:r>
              <a:rPr kumimoji="0" lang="ar-JO"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فيطبقون سيوفهم سككاً و رماحهم مناجل لا ترفع أمة على أمة سيفاً و لا يتعلمون الحرب فيما بعد</a:t>
            </a:r>
            <a:endParaRPr kumimoji="0" lang="en-GB" sz="2000" b="0" i="0" u="none" strike="noStrike" kern="1200" cap="none" spc="0" normalizeH="0" baseline="0" noProof="0" dirty="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360513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‏فَيَسْكُنُ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ٱلذِّئْبُ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ٱلْخَرُوفِ،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وَيَرْبُضُ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ٱلنَّمِرُ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ٱلْجَدْيِ، وَٱلْعِجْلُ وَٱلشِّبْلُ وَٱلْمُسَمَّنُ مَعًا، وَصَبِيٌّ صَغِيرٌ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يَسُوقُهَا.</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a:ea typeface="ＭＳ Ｐゴシック"/>
                <a:cs typeface="Arial"/>
              </a:rPr>
              <a:t>أشعياء</a:t>
            </a:r>
            <a:r>
              <a:rPr lang="ar-SA"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 11: 6-9</a:t>
            </a:r>
            <a:endParaRPr lang="en-US" dirty="0"/>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42593137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ar-JO" dirty="0">
                <a:effectLst>
                  <a:glow rad="228600">
                    <a:schemeClr val="tx1"/>
                  </a:glow>
                  <a:outerShdw blurRad="38100" dist="38100" dir="2700000" algn="tl">
                    <a:srgbClr val="000000">
                      <a:alpha val="43137"/>
                    </a:srgbClr>
                  </a:outerShdw>
                </a:effectLst>
              </a:rPr>
              <a:t>الأسود، النمور و الدببة يا إلهي</a:t>
            </a:r>
            <a:endParaRPr lang="en-US" dirty="0">
              <a:effectLst>
                <a:glow rad="2286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9474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br>
              <a:rPr lang="en-US" dirty="0">
                <a:effectLst>
                  <a:glow rad="228600">
                    <a:schemeClr val="tx1"/>
                  </a:glow>
                  <a:outerShdw blurRad="38100" dist="38100" dir="2700000" algn="tl">
                    <a:srgbClr val="000000">
                      <a:alpha val="43137"/>
                    </a:srgbClr>
                  </a:outerShdw>
                </a:effectLst>
              </a:rPr>
            </a:br>
            <a:r>
              <a:rPr lang="ar-JO" dirty="0">
                <a:effectLst>
                  <a:glow rad="228600">
                    <a:schemeClr val="tx1"/>
                  </a:glow>
                  <a:outerShdw blurRad="38100" dist="38100" dir="2700000" algn="tl">
                    <a:srgbClr val="000000">
                      <a:alpha val="43137"/>
                    </a:srgbClr>
                  </a:outerShdw>
                </a:effectLst>
              </a:rPr>
              <a:t>بالو الدب، و ليو الأسد و شاريخان النمر</a:t>
            </a:r>
            <a:br>
              <a:rPr lang="ar-JO" dirty="0">
                <a:effectLst>
                  <a:glow rad="228600">
                    <a:schemeClr val="tx1"/>
                  </a:glow>
                  <a:outerShdw blurRad="38100" dist="38100" dir="2700000" algn="tl">
                    <a:srgbClr val="000000">
                      <a:alpha val="43137"/>
                    </a:srgbClr>
                  </a:outerShdw>
                </a:effectLst>
              </a:rPr>
            </a:br>
            <a:r>
              <a:rPr lang="en-US" dirty="0">
                <a:effectLst>
                  <a:glow rad="228600">
                    <a:schemeClr val="tx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2392811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3375023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120345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186001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8291264" cy="1396008"/>
          </a:xfrm>
          <a:solidFill>
            <a:schemeClr val="tx2"/>
          </a:solidFill>
        </p:spPr>
        <p:txBody>
          <a:bodyPr/>
          <a:lstStyle/>
          <a:p>
            <a:pPr algn="ctr"/>
            <a:r>
              <a:rPr lang="ar-JO" sz="6000" dirty="0">
                <a:solidFill>
                  <a:srgbClr val="FFFFFF"/>
                </a:solidFill>
                <a:latin typeface="Arial" panose="020B0604020202020204" pitchFamily="34" charset="0"/>
                <a:cs typeface="Arial" panose="020B0604020202020204" pitchFamily="34" charset="0"/>
              </a:rPr>
              <a:t>رؤيا ٢٠ : ٤</a:t>
            </a:r>
          </a:p>
        </p:txBody>
      </p:sp>
      <p:sp>
        <p:nvSpPr>
          <p:cNvPr id="363523" name="Rectangle 3"/>
          <p:cNvSpPr>
            <a:spLocks noChangeArrowheads="1"/>
          </p:cNvSpPr>
          <p:nvPr/>
        </p:nvSpPr>
        <p:spPr bwMode="auto">
          <a:xfrm>
            <a:off x="337741" y="1828800"/>
            <a:ext cx="8291264"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رأيت </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 </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رأيت نفوس الذين قتلوا من أجل شهادة يسوع و من أجل كلمة الله و الذين لم يسجدوا للوحش و لا لصورته و لم يقبلوا السمة على جباههم و على أيديهم فعاشوا و </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1883085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929134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3764839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3496749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9228" y="23427"/>
            <a:ext cx="9134771"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حَلَفَ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ٱلرَّبُّ بِيَمِينِهِ وَبِذِرَاعِ عِزَّتِهِ قَائِلاً: إِنِّي لاَ أَدْفَعُ بَعْدُ قَمْحَكِ مَأْكَلاً لأَعْدَائِكِ، وَلاَ يَشْرَبُ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بَنُو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ٱلْغُرَبَاءِ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خَمْرَكِ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ٱلَّتِي تَعِبْتِ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فِيهَا.</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b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b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t>(</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t>أشعياء</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rPr>
              <a:t> 62: 8)</a:t>
            </a:r>
            <a:endPar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Osaka"/>
              <a:cs typeface="Arial"/>
            </a:endParaRPr>
          </a:p>
        </p:txBody>
      </p:sp>
    </p:spTree>
    <p:extLst>
      <p:ext uri="{BB962C8B-B14F-4D97-AF65-F5344CB8AC3E}">
        <p14:creationId xmlns:p14="http://schemas.microsoft.com/office/powerpoint/2010/main" val="378313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سيجلب يسوع الحق و</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السلام</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للعالم أجمع (2: 1-5)</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19406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2. سوف يجلب يسوع الرخاء والقداسة</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و</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الحماية</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للعالم أجمع (4: 2- 6)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388072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اشعياء ٤ : ٢</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فِي ذَلِكَ الْيَوْمِ يَكُونُ غُصْنُ الرَّبِّ بَهَاءً وَمَجْداً وَثَمَرُ الأَرْضِ فَخْراً وَزِينَةً لِلنَّاجِينَ مِنْ إِسْرَائِيلَ. </a:t>
            </a:r>
          </a:p>
        </p:txBody>
      </p:sp>
    </p:spTree>
    <p:extLst>
      <p:ext uri="{BB962C8B-B14F-4D97-AF65-F5344CB8AC3E}">
        <p14:creationId xmlns:p14="http://schemas.microsoft.com/office/powerpoint/2010/main" val="339628236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Branch</a:t>
            </a: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ar-SA" sz="2800" b="1" dirty="0">
                <a:solidFill>
                  <a:srgbClr val="FFFFFF"/>
                </a:solidFill>
                <a:effectLst>
                  <a:glow rad="254000">
                    <a:srgbClr val="000000"/>
                  </a:glow>
                </a:effectLst>
              </a:rPr>
              <a:t>"نظر النبي إلى ما هو أبعد من "يوم الرب" إلى ذلك الوقت الذي</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 سيتم فيه تأسيس الملكوت على الأرض. ‘غصن الرب‘ هو لقب</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 مسياني ليسوع المسيح، الذي نبت "كغصن" من الجذع الميت</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 لسلاسة داود (11: 1؛ 53: 2؛ أنظر إرمياء 23: 5؛ 33: 15؛</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 زكريا 3: 8؛ 6: 12). سوف يطهر الله شعبه (إشعياء 4: 4؛</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 أنظر زكريا 12: 10- 13: 1)، ليعيد إثمار الأرض، ويسكن معهم</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 كما فعل عندما قادهم في البرية (إشعياء 4: 5- 6؛ </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خروج 13: 21- 22). ليس الهيكل فحسب، بل كل مكان </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سيتبارك بحضور الرب! على العكس من يوم إشعياء،</a:t>
            </a:r>
            <a:endParaRPr lang="ar-JO" sz="2800" b="1" dirty="0">
              <a:solidFill>
                <a:srgbClr val="FFFFFF"/>
              </a:solidFill>
              <a:effectLst>
                <a:glow rad="254000">
                  <a:srgbClr val="000000"/>
                </a:glow>
              </a:effectLst>
            </a:endParaRPr>
          </a:p>
          <a:p>
            <a:pPr defTabSz="449263">
              <a:defRPr/>
            </a:pPr>
            <a:r>
              <a:rPr lang="ar-SA" sz="2800" b="1" dirty="0">
                <a:solidFill>
                  <a:srgbClr val="FFFFFF"/>
                </a:solidFill>
                <a:effectLst>
                  <a:glow rad="254000">
                    <a:srgbClr val="000000"/>
                  </a:glow>
                </a:effectLst>
              </a:rPr>
              <a:t> سيكون الشعب مقدسًا (مفرزًا)، وستكون الأرض جميلة ومجيدة" </a:t>
            </a:r>
            <a:br>
              <a:rPr lang="en-US" sz="2800" b="1" dirty="0">
                <a:solidFill>
                  <a:srgbClr val="FFFFFF"/>
                </a:solidFill>
                <a:effectLst>
                  <a:glow rad="254000">
                    <a:srgbClr val="000000"/>
                  </a:glow>
                </a:effectLst>
              </a:rPr>
            </a:br>
            <a:endParaRPr lang="en-US" sz="1600" b="1" dirty="0">
              <a:solidFill>
                <a:srgbClr val="FFFFFF"/>
              </a:solidFill>
              <a:effectLst>
                <a:glow rad="254000">
                  <a:srgbClr val="000000"/>
                </a:glow>
              </a:effectLst>
            </a:endParaRPr>
          </a:p>
          <a:p>
            <a:pPr defTabSz="449263">
              <a:defRPr/>
            </a:pPr>
            <a:r>
              <a:rPr lang="ar-SA" sz="1800" b="1" dirty="0">
                <a:solidFill>
                  <a:srgbClr val="FFFFFF"/>
                </a:solidFill>
                <a:effectLst>
                  <a:glow rad="254000">
                    <a:srgbClr val="000000"/>
                  </a:glow>
                </a:effectLst>
              </a:rPr>
              <a:t>وارن دبليو ويرزبي، </a:t>
            </a:r>
            <a:r>
              <a:rPr lang="ar-SA" sz="1800" b="1" i="1" dirty="0">
                <a:solidFill>
                  <a:srgbClr val="FFFFFF"/>
                </a:solidFill>
                <a:effectLst>
                  <a:glow rad="254000">
                    <a:srgbClr val="000000"/>
                  </a:glow>
                </a:effectLst>
              </a:rPr>
              <a:t>كن مرتاحًا: الشعور بالأمان في حضن الله</a:t>
            </a:r>
            <a:r>
              <a:rPr lang="ar-SA" sz="1800" b="1" dirty="0">
                <a:solidFill>
                  <a:srgbClr val="FFFFFF"/>
                </a:solidFill>
                <a:effectLst>
                  <a:glow rad="254000">
                    <a:srgbClr val="000000"/>
                  </a:glow>
                </a:effectLst>
              </a:rPr>
              <a:t>، 33. </a:t>
            </a:r>
            <a:endParaRPr lang="en-US" sz="2800" b="1"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245881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اشعياء ٤ : ٢</a:t>
            </a: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فِي ذَلِكَ الْيَوْمِ يَكُونُ غُصْنُ الرَّبِّ بَهَاءً وَمَجْداً </a:t>
            </a:r>
            <a:r>
              <a:rPr lang="ar-SA"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وَثَمَرُ الأَرْضِ فَخْراً وَزِينَةً لِلنَّاجِينَ مِنْ إِسْرَائِيلَ.</a:t>
            </a: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527360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3"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1282" name="Rectangle 1026"/>
          <p:cNvSpPr>
            <a:spLocks noGrp="1" noChangeArrowheads="1"/>
          </p:cNvSpPr>
          <p:nvPr>
            <p:ph type="ctrTitle" sz="quarter"/>
          </p:nvPr>
        </p:nvSpPr>
        <p:spPr>
          <a:xfrm>
            <a:off x="457200" y="304800"/>
            <a:ext cx="7772400" cy="1219200"/>
          </a:xfrm>
          <a:solidFill>
            <a:srgbClr val="000000"/>
          </a:solidFill>
        </p:spPr>
        <p:txBody>
          <a:bodyPr/>
          <a:lstStyle/>
          <a:p>
            <a:pPr algn="ctr" rtl="1"/>
            <a:r>
              <a:rPr lang="ar-SA" sz="6000" b="1" dirty="0">
                <a:latin typeface="Arial" panose="020B0604020202020204" pitchFamily="34" charset="0"/>
                <a:cs typeface="Arial" panose="020B0604020202020204" pitchFamily="34" charset="0"/>
              </a:rPr>
              <a:t>رؤيا ٢٠ : ٥-٦</a:t>
            </a:r>
          </a:p>
        </p:txBody>
      </p:sp>
      <p:sp>
        <p:nvSpPr>
          <p:cNvPr id="1121283" name="Rectangle 1027"/>
          <p:cNvSpPr>
            <a:spLocks noChangeArrowheads="1"/>
          </p:cNvSpPr>
          <p:nvPr/>
        </p:nvSpPr>
        <p:spPr bwMode="auto">
          <a:xfrm>
            <a:off x="609600" y="1752600"/>
            <a:ext cx="8077200" cy="4303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٥ وَأَمَّا بَقِيَّةُ الأَمْوَاتِ فَلَمْ تَعِشْ حَتَّى تَتِمَّ الأَلْفُ السَّنَةِ. هَذِهِ هِيَ الْقِيَامَةُ الأُولَى. ٦ مُبَارَكٌ وَمُقَدَّسٌ مَنْ لَهُ نَصِيبٌ فِي الْقِيَامَةِ الأُولَى. هَؤُلاَءِ لَيْسَ لِلْمَوْتِ الثَّانِي سُلْطَانٌ عَلَيْهِمْ، بَلْ سَيَكُونُونَ كَهَنَةً لِلَّهِ وَالْمَسِيحِ، وَسَيَمْلِكُونَ مَعَهُ أَلْفَ سَنَةٍ. </a:t>
            </a:r>
          </a:p>
        </p:txBody>
      </p:sp>
      <p:sp>
        <p:nvSpPr>
          <p:cNvPr id="5"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7044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07" name="Rectangle 3"/>
          <p:cNvSpPr>
            <a:spLocks noChangeArrowheads="1"/>
          </p:cNvSpPr>
          <p:nvPr/>
        </p:nvSpPr>
        <p:spPr bwMode="auto">
          <a:xfrm>
            <a:off x="19234" y="4797152"/>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3000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”7</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“وَلاَ تَدَعُوهُ يَسْكُتُ، حَتَّى يُثَبِّتَ وَيَجْعَلَ أُورُشَلِيمَ تَسْبِيحَةً فِي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ٱلْأَرْضِ</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أشعياء</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62: 6- 7)</a:t>
            </a:r>
            <a:endPar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a:ea typeface="ＭＳ Ｐゴシック"/>
              <a:cs typeface="Arial"/>
            </a:endParaRPr>
          </a:p>
        </p:txBody>
      </p:sp>
      <p:sp>
        <p:nvSpPr>
          <p:cNvPr id="5" name="Rectangle 3"/>
          <p:cNvSpPr>
            <a:spLocks noChangeArrowheads="1"/>
          </p:cNvSpPr>
          <p:nvPr/>
        </p:nvSpPr>
        <p:spPr bwMode="auto">
          <a:xfrm>
            <a:off x="0" y="-33172"/>
            <a:ext cx="9144000" cy="107721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”عَلَى أَسْوَارِكِ يَا أُورُشَلِيمُ أَقَمْتُ حُرَّاسًا لاَ يَسْكُتُونَ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كُلَّ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ٱلنَّهَارِ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وَكُلَّ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ٱللَّيْلِ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عَلَى ٱلدَّوَامِ.</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يَا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ذَاكِرِي </a:t>
            </a:r>
            <a:r>
              <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ٱلرَّبِّ لاَ </a:t>
            </a:r>
            <a:r>
              <a:rPr kumimoji="0" lang="ar-SA" sz="32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تَسْكُتُوا،“</a:t>
            </a:r>
            <a:endParaRPr kumimoji="0" lang="ar-SA"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endParaRPr>
          </a:p>
        </p:txBody>
      </p:sp>
    </p:spTree>
    <p:extLst>
      <p:ext uri="{BB962C8B-B14F-4D97-AF65-F5344CB8AC3E}">
        <p14:creationId xmlns:p14="http://schemas.microsoft.com/office/powerpoint/2010/main" val="3003269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سيجعل المسيح بقية أورشليم المقدسة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الأجساد الميّتة (4: 3- 4)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206894065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ارميا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charset="0"/>
                <a:ea typeface="ＭＳ Ｐゴシック" charset="0"/>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Arial" charset="0"/>
                <a:ea typeface="ＭＳ Ｐゴシック" charset="0"/>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سوف يحمي المسيح مواطني أورشليم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الشمس والمطر (4: 5- 6).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0137371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سوف يجلب يسوع الحق، والسلام،</a:t>
            </a:r>
          </a:p>
          <a:p>
            <a:pPr defTabSz="449263">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والازدهار، والقداسة، والحماية</a:t>
            </a:r>
          </a:p>
          <a:p>
            <a:pPr defTabSz="449263">
              <a:defRPr/>
            </a:pPr>
            <a:r>
              <a:rPr lang="ar-JO" sz="48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إلى جميع أنحاء العالم</a:t>
            </a:r>
          </a:p>
          <a:p>
            <a:pPr defTabSz="449263">
              <a:defRPr/>
            </a:pP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506439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405750908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PerryGothic Regular" charset="0"/>
                <a:ea typeface="ＭＳ Ｐゴシック" charset="0"/>
                <a:cs typeface="ＭＳ Ｐゴシック" charset="0"/>
              </a:rPr>
              <a:t>رسم بياني رؤيا 20: 4-6</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5ب هذه هي </a:t>
            </a:r>
            <a:r>
              <a:rPr kumimoji="0" lang="ar-JO" sz="2400" b="1" i="0" u="none" strike="noStrike" kern="1200" cap="none" spc="0" normalizeH="0" baseline="0" noProof="0" dirty="0">
                <a:ln>
                  <a:noFill/>
                </a:ln>
                <a:solidFill>
                  <a:srgbClr val="FF0000"/>
                </a:solidFill>
                <a:effectLst/>
                <a:uLnTx/>
                <a:uFillTx/>
                <a:latin typeface="Arial" charset="0"/>
                <a:ea typeface="ＭＳ Ｐゴシック" charset="0"/>
                <a:cs typeface="ＭＳ Ｐゴシック" charset="0"/>
              </a:rPr>
              <a:t>القيامة الأولى </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6أ مبارك و مقدس من له نصيب في القيامة الأولى هؤلاء ليس للموت الثاني سلطان عليهم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5أ و أما بقية الأموات فلم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تعش</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حتى تتم </a:t>
            </a:r>
            <a:r>
              <a:rPr kumimoji="0" lang="ar-JO"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rPr>
              <a:t>الألف سنة</a:t>
            </a:r>
            <a:endParaRPr kumimoji="0" lang="en-US" sz="2400" b="1" i="0" u="none" strike="noStrike" kern="1200" cap="none" spc="0" normalizeH="0" baseline="0" noProof="0" dirty="0">
              <a:ln>
                <a:noFill/>
              </a:ln>
              <a:solidFill>
                <a:srgbClr val="727DE0">
                  <a:lumMod val="50000"/>
                </a:srgbClr>
              </a:solidFill>
              <a:effectLst/>
              <a:uLnTx/>
              <a:uFillTx/>
              <a:latin typeface="Arial" charset="0"/>
              <a:ea typeface="ＭＳ Ｐゴシック" charset="0"/>
              <a:cs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6ب بل سيكونون كهنة لله و المسيح و سيملكون معه </a:t>
            </a:r>
            <a:r>
              <a:rPr kumimoji="0" lang="ar-JO" sz="3600" b="1" i="0" u="none" strike="noStrike" kern="1200" cap="none" spc="0" normalizeH="0" baseline="30000" noProof="0" dirty="0">
                <a:ln>
                  <a:noFill/>
                </a:ln>
                <a:solidFill>
                  <a:srgbClr val="002060"/>
                </a:solidFill>
                <a:effectLst/>
                <a:uLnTx/>
                <a:uFillTx/>
                <a:latin typeface="Arial" charset="0"/>
                <a:ea typeface="ＭＳ Ｐゴシック" charset="0"/>
                <a:cs typeface="ＭＳ Ｐゴシック" charset="0"/>
              </a:rPr>
              <a:t>ألف سنة</a:t>
            </a:r>
            <a:endParaRPr kumimoji="0" lang="en-US" sz="3600" b="0" i="0" u="none" strike="noStrike" kern="1200" cap="none" spc="0" normalizeH="0" baseline="0" noProof="0" dirty="0">
              <a:ln>
                <a:noFill/>
              </a:ln>
              <a:solidFill>
                <a:srgbClr val="002060"/>
              </a:solidFill>
              <a:effectLst/>
              <a:uLnTx/>
              <a:uFillTx/>
              <a:latin typeface="Comic Sans MS" charset="0"/>
              <a:ea typeface="ＭＳ Ｐゴシック" charset="0"/>
              <a:cs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30000" noProof="0" dirty="0">
                <a:ln>
                  <a:noFill/>
                </a:ln>
                <a:solidFill>
                  <a:srgbClr val="000000"/>
                </a:solidFill>
                <a:effectLst/>
                <a:uLnTx/>
                <a:uFillTx/>
                <a:latin typeface="Arial" charset="0"/>
                <a:ea typeface="ＭＳ Ｐゴシック" charset="0"/>
                <a:cs typeface="ＭＳ Ｐゴシック" charset="0"/>
              </a:rPr>
              <a:t>4</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 و رأيت عروشاً فجلسوا عليها و أعطوا حكماً و رأيت نفوس الذين قتلوا من أجل شهادة يسوع و من أجل كلمة الله و الذين لم يسجدوا للوحش و لا لصورته و لم يقبلوا السمة على جباههم و على أيديهم</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4ب </a:t>
            </a:r>
            <a:r>
              <a:rPr kumimoji="0" lang="ar-JO" sz="2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فعاشوا</a:t>
            </a: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و 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rPr>
              <a:t>ألف سنة</a:t>
            </a:r>
            <a:endParaRPr kumimoji="0" lang="en-US" sz="2400" b="1" i="0" u="none" strike="noStrike" kern="1200" cap="none" spc="0" normalizeH="0" baseline="0" noProof="0" dirty="0">
              <a:ln>
                <a:noFill/>
              </a:ln>
              <a:solidFill>
                <a:srgbClr val="002060"/>
              </a:solidFill>
              <a:effectLst/>
              <a:uLnTx/>
              <a:uFillTx/>
              <a:latin typeface="Arial" charset="0"/>
              <a:ea typeface="ＭＳ Ｐゴシック" charset="0"/>
              <a:cs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rPr>
              <a:t>1000 سنة</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77509"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23603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1908175" y="1125538"/>
            <a:ext cx="7043738" cy="5183187"/>
          </a:xfrm>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a:lstStyle/>
          <a:p>
            <a:pPr eaLnBrk="1" hangingPunct="1">
              <a:defRPr/>
            </a:pPr>
            <a:r>
              <a:rPr lang="ar-JO" altLang="ja-JP" sz="3200" b="1" dirty="0">
                <a:latin typeface="Arial" pitchFamily="34" charset="0"/>
                <a:cs typeface="Arial" pitchFamily="34" charset="0"/>
              </a:rPr>
              <a:t>” 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a:t>
            </a:r>
            <a:br>
              <a:rPr lang="ar-JO" altLang="ja-JP" sz="3200" b="1" dirty="0">
                <a:latin typeface="Arial" pitchFamily="34" charset="0"/>
                <a:cs typeface="Arial" pitchFamily="34" charset="0"/>
              </a:rPr>
            </a:br>
            <a:r>
              <a:rPr lang="ar-JO" altLang="ja-JP" sz="3200" b="1" dirty="0">
                <a:latin typeface="Arial" pitchFamily="34" charset="0"/>
                <a:cs typeface="Arial" pitchFamily="34" charset="0"/>
              </a:rPr>
              <a:t>1 كو 6 : 2 – 3 </a:t>
            </a:r>
            <a:endParaRPr lang="en-US" sz="3200" b="1" dirty="0">
              <a:latin typeface="Arial" pitchFamily="34" charset="0"/>
              <a:cs typeface="Arial" pitchFamily="34" charset="0"/>
            </a:endParaRPr>
          </a:p>
        </p:txBody>
      </p:sp>
    </p:spTree>
    <p:extLst>
      <p:ext uri="{BB962C8B-B14F-4D97-AF65-F5344CB8AC3E}">
        <p14:creationId xmlns:p14="http://schemas.microsoft.com/office/powerpoint/2010/main" val="346704193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2629" name="Text Box 37"/>
          <p:cNvSpPr txBox="1">
            <a:spLocks noChangeArrowheads="1"/>
          </p:cNvSpPr>
          <p:nvPr/>
        </p:nvSpPr>
        <p:spPr bwMode="auto">
          <a:xfrm>
            <a:off x="9107488" y="0"/>
            <a:ext cx="1685925"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385743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685800" y="1219200"/>
            <a:ext cx="7772400" cy="990600"/>
          </a:xfrm>
        </p:spPr>
        <p:txBody>
          <a:bodyPr/>
          <a:lstStyle/>
          <a:p>
            <a:pPr>
              <a:defRPr/>
            </a:pPr>
            <a:r>
              <a:rPr lang="ar-JO" dirty="0">
                <a:latin typeface="Arial" panose="020B0604020202020204" pitchFamily="34" charset="0"/>
                <a:cs typeface="Arial" panose="020B0604020202020204" pitchFamily="34" charset="0"/>
              </a:rPr>
              <a:t>سؤالان رئيسيان حول الألفية</a:t>
            </a:r>
            <a:endParaRPr lang="en-US" dirty="0">
              <a:latin typeface="Arial" panose="020B0604020202020204" pitchFamily="34" charset="0"/>
              <a:cs typeface="Arial" panose="020B0604020202020204" pitchFamily="34" charset="0"/>
            </a:endParaRPr>
          </a:p>
        </p:txBody>
      </p:sp>
      <p:sp>
        <p:nvSpPr>
          <p:cNvPr id="375812" name="Rectangle 4"/>
          <p:cNvSpPr>
            <a:spLocks noChangeArrowheads="1"/>
          </p:cNvSpPr>
          <p:nvPr/>
        </p:nvSpPr>
        <p:spPr bwMode="auto">
          <a:xfrm>
            <a:off x="8458200" y="76200"/>
            <a:ext cx="698500" cy="461963"/>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defRPr/>
            </a:pPr>
            <a:r>
              <a:rPr lang="en-US" b="1">
                <a:latin typeface="Arial"/>
                <a:cs typeface="Arial"/>
              </a:rPr>
              <a:t>120</a:t>
            </a:r>
            <a:endParaRPr lang="en-US">
              <a:latin typeface="Arial"/>
              <a:cs typeface="Arial"/>
            </a:endParaRPr>
          </a:p>
        </p:txBody>
      </p:sp>
      <p:sp>
        <p:nvSpPr>
          <p:cNvPr id="375813" name="Rectangle 5"/>
          <p:cNvSpPr>
            <a:spLocks noChangeArrowheads="1"/>
          </p:cNvSpPr>
          <p:nvPr/>
        </p:nvSpPr>
        <p:spPr bwMode="auto">
          <a:xfrm>
            <a:off x="609600" y="2438400"/>
            <a:ext cx="7634808" cy="2667000"/>
          </a:xfrm>
          <a:prstGeom prst="rect">
            <a:avLst/>
          </a:prstGeom>
          <a:noFill/>
          <a:ln>
            <a:noFill/>
          </a:ln>
          <a:effectLst>
            <a:outerShdw blurRad="50800" dist="25399" dir="2700000" algn="ctr" rotWithShape="0">
              <a:schemeClr val="bg2">
                <a:alpha val="75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609600" indent="-609600" algn="r" rtl="1">
              <a:lnSpc>
                <a:spcPct val="90000"/>
              </a:lnSpc>
              <a:spcBef>
                <a:spcPct val="20000"/>
              </a:spcBef>
              <a:buSzPct val="80000"/>
              <a:buFont typeface="Arial" charset="0"/>
              <a:buAutoNum type="arabicPeriod"/>
              <a:defRPr/>
            </a:pPr>
            <a:r>
              <a:rPr lang="ar-JO" sz="3200" b="1" i="1" u="sng" dirty="0">
                <a:latin typeface="Arial" panose="020B0604020202020204" pitchFamily="34" charset="0"/>
                <a:cs typeface="Arial" panose="020B0604020202020204" pitchFamily="34" charset="0"/>
              </a:rPr>
              <a:t>متى؟ </a:t>
            </a:r>
            <a:r>
              <a:rPr lang="ar-JO" sz="3200" b="1" i="1" dirty="0">
                <a:latin typeface="Arial" panose="020B0604020202020204" pitchFamily="34" charset="0"/>
                <a:cs typeface="Arial" panose="020B0604020202020204" pitchFamily="34" charset="0"/>
              </a:rPr>
              <a:t>سيعود المسيح؟ </a:t>
            </a:r>
            <a:r>
              <a:rPr lang="ar-JO" sz="3200" b="1" i="1" u="sng" dirty="0">
                <a:latin typeface="Arial" panose="020B0604020202020204" pitchFamily="34" charset="0"/>
                <a:cs typeface="Arial" panose="020B0604020202020204" pitchFamily="34" charset="0"/>
              </a:rPr>
              <a:t>قبل</a:t>
            </a:r>
            <a:r>
              <a:rPr lang="ar-JO" sz="3200" b="1" i="1" dirty="0">
                <a:latin typeface="Arial" panose="020B0604020202020204" pitchFamily="34" charset="0"/>
                <a:cs typeface="Arial" panose="020B0604020202020204" pitchFamily="34" charset="0"/>
              </a:rPr>
              <a:t> أم </a:t>
            </a:r>
            <a:r>
              <a:rPr lang="ar-JO" sz="3200" b="1" i="1" u="sng" dirty="0">
                <a:latin typeface="Arial" panose="020B0604020202020204" pitchFamily="34" charset="0"/>
                <a:cs typeface="Arial" panose="020B0604020202020204" pitchFamily="34" charset="0"/>
              </a:rPr>
              <a:t>بعد</a:t>
            </a:r>
            <a:r>
              <a:rPr lang="ar-JO" sz="3200" b="1" i="1" dirty="0">
                <a:latin typeface="Arial" panose="020B0604020202020204" pitchFamily="34" charset="0"/>
                <a:cs typeface="Arial" panose="020B0604020202020204" pitchFamily="34" charset="0"/>
              </a:rPr>
              <a:t> الألف سنة؟</a:t>
            </a:r>
            <a:endParaRPr lang="en-US" sz="3200" b="1" i="1" dirty="0">
              <a:latin typeface="Arial" panose="020B0604020202020204" pitchFamily="34" charset="0"/>
              <a:cs typeface="Arial" panose="020B0604020202020204" pitchFamily="34" charset="0"/>
            </a:endParaRPr>
          </a:p>
          <a:p>
            <a:pPr marL="609600" indent="-609600">
              <a:lnSpc>
                <a:spcPct val="90000"/>
              </a:lnSpc>
              <a:spcBef>
                <a:spcPct val="20000"/>
              </a:spcBef>
              <a:buSzPct val="80000"/>
              <a:buFont typeface="Arial" charset="0"/>
              <a:buAutoNum type="arabicPeriod"/>
              <a:defRPr/>
            </a:pPr>
            <a:endParaRPr lang="en-US" sz="3200" b="1" i="1" dirty="0">
              <a:latin typeface="Arial"/>
              <a:cs typeface="Arial"/>
            </a:endParaRPr>
          </a:p>
          <a:p>
            <a:pPr algn="r" rtl="1">
              <a:lnSpc>
                <a:spcPct val="90000"/>
              </a:lnSpc>
              <a:spcBef>
                <a:spcPct val="20000"/>
              </a:spcBef>
              <a:buSzPct val="80000"/>
              <a:defRPr/>
            </a:pPr>
            <a:r>
              <a:rPr lang="ar-JO" b="1" i="1" dirty="0">
                <a:latin typeface="Arial"/>
                <a:cs typeface="Arial"/>
              </a:rPr>
              <a:t>2.   </a:t>
            </a:r>
            <a:r>
              <a:rPr lang="ar-JO" sz="3200" b="1" i="1" dirty="0">
                <a:latin typeface="Arial"/>
                <a:cs typeface="Arial"/>
              </a:rPr>
              <a:t>ماذا؟ يتفق الجميع على أنه سيكون هناك ألفية. </a:t>
            </a:r>
            <a:r>
              <a:rPr lang="ar-JO" sz="3200" b="1" i="1" u="sng" dirty="0">
                <a:latin typeface="Arial"/>
                <a:cs typeface="Arial"/>
              </a:rPr>
              <a:t>ولكن  أي نوع </a:t>
            </a:r>
            <a:r>
              <a:rPr lang="ar-JO" sz="3200" b="1" i="1" dirty="0">
                <a:latin typeface="Arial"/>
                <a:cs typeface="Arial"/>
              </a:rPr>
              <a:t>ستكون؟</a:t>
            </a:r>
            <a:endParaRPr lang="en-US" sz="3200" b="1" i="1" dirty="0">
              <a:latin typeface="Arial"/>
              <a:cs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(حياة طويلة حسب أش 65 :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2629" name="Text Box 37"/>
          <p:cNvSpPr txBox="1">
            <a:spLocks noChangeArrowheads="1"/>
          </p:cNvSpPr>
          <p:nvPr/>
        </p:nvSpPr>
        <p:spPr bwMode="auto">
          <a:xfrm>
            <a:off x="9107488" y="0"/>
            <a:ext cx="1685925"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21181858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lstStyle/>
          <a:p>
            <a:pPr marL="0" marR="0" lvl="0" indent="0" algn="r" defTabSz="449263" rtl="1"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أش ٦٥ : ٢٠</a:t>
            </a:r>
            <a:endParaRPr kumimoji="0" lang="en-US"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r" defTabSz="449263" rtl="1"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لا يكون بعد هناك طفل أيام و لا شيخ لم يكمل أيامه لأن الصبي يموت ابن مئة سنة و الخاطئ يلعن ابن مئة سنة </a:t>
            </a:r>
            <a:endParaRPr kumimoji="0" lang="en-GB"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kern="1200" dirty="0">
                <a:latin typeface="Arial"/>
                <a:ea typeface="ＭＳ Ｐゴシック"/>
                <a:cs typeface="Arial"/>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3"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طويلة حسب أشعياء (65: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4. إظهار فساد القلب البشري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00222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r>
              <a:rPr lang="en-US" sz="4000" b="1">
                <a:ea typeface="ＭＳ Ｐゴシック" charset="0"/>
                <a:cs typeface="ＭＳ Ｐゴシック" charset="0"/>
              </a:rPr>
              <a:t>Christ will have a Spirit-led and</a:t>
            </a:r>
            <a:r>
              <a:rPr lang="en-US" sz="4000" b="1">
                <a:solidFill>
                  <a:schemeClr val="tx1"/>
                </a:solidFill>
                <a:ea typeface="ＭＳ Ｐゴシック" charset="0"/>
                <a:cs typeface="ＭＳ Ｐゴシック" charset="0"/>
              </a:rPr>
              <a:t> </a:t>
            </a:r>
            <a:r>
              <a:rPr lang="en-US" sz="4000" b="1">
                <a:ea typeface="ＭＳ Ｐゴシック" charset="0"/>
                <a:cs typeface="ＭＳ Ｐゴシック" charset="0"/>
              </a:rPr>
              <a:t>righteous rule (11:1-5)</a:t>
            </a:r>
          </a:p>
        </p:txBody>
      </p:sp>
      <p:pic>
        <p:nvPicPr>
          <p:cNvPr id="281603" name="Picture 3" descr="jesus%20blessing%20children"/>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81604" name="Text Box 4"/>
          <p:cNvSpPr txBox="1">
            <a:spLocks noChangeArrowheads="1"/>
          </p:cNvSpPr>
          <p:nvPr/>
        </p:nvSpPr>
        <p:spPr bwMode="auto">
          <a:xfrm>
            <a:off x="0" y="5411788"/>
            <a:ext cx="9144000" cy="1446212"/>
          </a:xfrm>
          <a:prstGeom prst="rect">
            <a:avLst/>
          </a:prstGeom>
          <a:solidFill>
            <a:srgbClr val="00009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سيكون للمسيح حكم بار و مقاد بالروح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(أش 11 : 1 – 5)</a:t>
            </a:r>
            <a:endParaRPr kumimoji="0" lang="en-US" sz="4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27661369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3"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طويلة حسب أشعياء  (65: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4. إظهار فساد القلب البشري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5. تتميم العهد الإبراهيمي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986619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166877788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42">
            <a:extLst>
              <a:ext uri="{FF2B5EF4-FFF2-40B4-BE49-F238E27FC236}">
                <a16:creationId xmlns:a16="http://schemas.microsoft.com/office/drawing/2014/main" id="{26216E64-3119-5245-BD8E-BA2605274899}"/>
              </a:ext>
            </a:extLst>
          </p:cNvPr>
          <p:cNvGrpSpPr>
            <a:grpSpLocks/>
          </p:cNvGrpSpPr>
          <p:nvPr/>
        </p:nvGrpSpPr>
        <p:grpSpPr bwMode="auto">
          <a:xfrm>
            <a:off x="520282" y="919584"/>
            <a:ext cx="7439026" cy="1148335"/>
            <a:chOff x="625" y="440"/>
            <a:chExt cx="4686" cy="439"/>
          </a:xfrm>
        </p:grpSpPr>
        <p:sp>
          <p:nvSpPr>
            <p:cNvPr id="41" name="Rectangle 2">
              <a:extLst>
                <a:ext uri="{FF2B5EF4-FFF2-40B4-BE49-F238E27FC236}">
                  <a16:creationId xmlns:a16="http://schemas.microsoft.com/office/drawing/2014/main" id="{CBE5D817-9BD6-EC4C-AF75-419B44AC5A33}"/>
                </a:ext>
              </a:extLst>
            </p:cNvPr>
            <p:cNvSpPr>
              <a:spLocks noChangeArrowheads="1"/>
            </p:cNvSpPr>
            <p:nvPr/>
          </p:nvSpPr>
          <p:spPr bwMode="auto">
            <a:xfrm>
              <a:off x="625" y="515"/>
              <a:ext cx="4686" cy="364"/>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١  "وقال الرب لإبرام: «اذهب من أرضك ومن عشيرتك ومن بيت ابيك الى </a:t>
              </a:r>
              <a:r>
                <a:rPr kumimoji="0" lang="ar-JO" sz="2800" b="1" i="0" u="none" strike="noStrike" kern="1200" cap="none" spc="0" normalizeH="0" baseline="0" noProof="0" dirty="0">
                  <a:ln>
                    <a:noFill/>
                  </a:ln>
                  <a:solidFill>
                    <a:srgbClr val="00B0F0"/>
                  </a:solidFill>
                  <a:effectLst/>
                  <a:uLnTx/>
                  <a:uFillTx/>
                  <a:latin typeface="Accordance" panose="00000400000000000000" pitchFamily="2" charset="-78"/>
                  <a:ea typeface="Accordance" panose="00000400000000000000" pitchFamily="2" charset="-78"/>
                  <a:cs typeface="Accordance" panose="00000400000000000000" pitchFamily="2" charset="-78"/>
                </a:rPr>
                <a:t>الارض</a:t>
              </a:r>
              <a:r>
                <a:rPr kumimoji="0" lang="ar-JO"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 التي اريك.</a:t>
              </a:r>
              <a:endParaRPr kumimoji="0" lang="en-US" sz="2800" b="1" i="0" u="none" strike="noStrike" kern="1200" cap="none" spc="0" normalizeH="0" baseline="0" noProof="0" dirty="0">
                <a:ln>
                  <a:noFill/>
                </a:ln>
                <a:solidFill>
                  <a:srgbClr val="00DFCA"/>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2" name="Rectangle 4">
              <a:extLst>
                <a:ext uri="{FF2B5EF4-FFF2-40B4-BE49-F238E27FC236}">
                  <a16:creationId xmlns:a16="http://schemas.microsoft.com/office/drawing/2014/main" id="{31F5B9FA-3DCF-AF42-AE46-8725DE7A8781}"/>
                </a:ext>
              </a:extLst>
            </p:cNvPr>
            <p:cNvSpPr>
              <a:spLocks noChangeArrowheads="1"/>
            </p:cNvSpPr>
            <p:nvPr/>
          </p:nvSpPr>
          <p:spPr bwMode="auto">
            <a:xfrm>
              <a:off x="1207" y="440"/>
              <a:ext cx="180" cy="17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Times" pitchFamily="-107" charset="0"/>
                <a:ea typeface="ＭＳ Ｐゴシック" charset="0"/>
                <a:cs typeface="ＭＳ Ｐゴシック" charset="0"/>
              </a:endParaRPr>
            </a:p>
          </p:txBody>
        </p:sp>
      </p:grpSp>
      <p:grpSp>
        <p:nvGrpSpPr>
          <p:cNvPr id="43" name="Group 43">
            <a:extLst>
              <a:ext uri="{FF2B5EF4-FFF2-40B4-BE49-F238E27FC236}">
                <a16:creationId xmlns:a16="http://schemas.microsoft.com/office/drawing/2014/main" id="{9937C28A-AFC8-B34A-90DA-17F67A6DDFC3}"/>
              </a:ext>
            </a:extLst>
          </p:cNvPr>
          <p:cNvGrpSpPr>
            <a:grpSpLocks/>
          </p:cNvGrpSpPr>
          <p:nvPr/>
        </p:nvGrpSpPr>
        <p:grpSpPr bwMode="auto">
          <a:xfrm>
            <a:off x="848896" y="2443524"/>
            <a:ext cx="7110412" cy="1036911"/>
            <a:chOff x="727" y="1339"/>
            <a:chExt cx="4479" cy="313"/>
          </a:xfrm>
        </p:grpSpPr>
        <p:sp>
          <p:nvSpPr>
            <p:cNvPr id="44" name="Rectangle 38">
              <a:extLst>
                <a:ext uri="{FF2B5EF4-FFF2-40B4-BE49-F238E27FC236}">
                  <a16:creationId xmlns:a16="http://schemas.microsoft.com/office/drawing/2014/main" id="{BDDF9334-DCD1-C940-915D-84D0A379A3F1}"/>
                </a:ext>
              </a:extLst>
            </p:cNvPr>
            <p:cNvSpPr>
              <a:spLocks noChangeArrowheads="1"/>
            </p:cNvSpPr>
            <p:nvPr/>
          </p:nvSpPr>
          <p:spPr bwMode="auto">
            <a:xfrm>
              <a:off x="727" y="1339"/>
              <a:ext cx="4479" cy="287"/>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٢  فاجعلك </a:t>
              </a:r>
              <a:r>
                <a:rPr kumimoji="0" lang="ar-JO" sz="2800" b="1" i="0" u="none" strike="noStrike" kern="1200" cap="none" spc="0" normalizeH="0" baseline="0" noProof="0" dirty="0">
                  <a:ln>
                    <a:noFill/>
                  </a:ln>
                  <a:solidFill>
                    <a:srgbClr val="00B0F0"/>
                  </a:solidFill>
                  <a:effectLst/>
                  <a:uLnTx/>
                  <a:uFillTx/>
                  <a:latin typeface="Accordance" panose="00000400000000000000" pitchFamily="2" charset="-78"/>
                  <a:ea typeface="Accordance" panose="00000400000000000000" pitchFamily="2" charset="-78"/>
                  <a:cs typeface="Accordance" panose="00000400000000000000" pitchFamily="2" charset="-78"/>
                </a:rPr>
                <a:t>أُمّة عظيمة </a:t>
              </a:r>
              <a:r>
                <a:rPr kumimoji="0" lang="ar-JO"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وأباركك وأعظّم اسمك، وتكون بركة.</a:t>
              </a:r>
              <a:endParaRPr kumimoji="0" lang="en-US" sz="2800" b="1" i="0" u="none" strike="noStrike" kern="1200" cap="none" spc="0" normalizeH="0" baseline="0" noProof="0" dirty="0">
                <a:ln>
                  <a:noFill/>
                </a:ln>
                <a:solidFill>
                  <a:srgbClr val="00DFCA"/>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5" name="Rectangle 5">
              <a:extLst>
                <a:ext uri="{FF2B5EF4-FFF2-40B4-BE49-F238E27FC236}">
                  <a16:creationId xmlns:a16="http://schemas.microsoft.com/office/drawing/2014/main" id="{9068FE19-65A5-AF4F-B920-50933572106E}"/>
                </a:ext>
              </a:extLst>
            </p:cNvPr>
            <p:cNvSpPr>
              <a:spLocks noChangeArrowheads="1"/>
            </p:cNvSpPr>
            <p:nvPr/>
          </p:nvSpPr>
          <p:spPr bwMode="auto">
            <a:xfrm>
              <a:off x="1227" y="1513"/>
              <a:ext cx="180" cy="13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Times" pitchFamily="-107" charset="0"/>
                <a:ea typeface="ＭＳ Ｐゴシック" charset="0"/>
                <a:cs typeface="ＭＳ Ｐゴシック" charset="0"/>
              </a:endParaRPr>
            </a:p>
          </p:txBody>
        </p:sp>
      </p:grpSp>
      <p:grpSp>
        <p:nvGrpSpPr>
          <p:cNvPr id="46" name="Group 40">
            <a:extLst>
              <a:ext uri="{FF2B5EF4-FFF2-40B4-BE49-F238E27FC236}">
                <a16:creationId xmlns:a16="http://schemas.microsoft.com/office/drawing/2014/main" id="{57F34B95-8581-274C-BC98-6B2F953CCC28}"/>
              </a:ext>
            </a:extLst>
          </p:cNvPr>
          <p:cNvGrpSpPr>
            <a:grpSpLocks/>
          </p:cNvGrpSpPr>
          <p:nvPr/>
        </p:nvGrpSpPr>
        <p:grpSpPr bwMode="auto">
          <a:xfrm>
            <a:off x="302796" y="3856040"/>
            <a:ext cx="7656512" cy="950913"/>
            <a:chOff x="327" y="2429"/>
            <a:chExt cx="4865" cy="599"/>
          </a:xfrm>
        </p:grpSpPr>
        <p:sp>
          <p:nvSpPr>
            <p:cNvPr id="47" name="Rectangle 33">
              <a:extLst>
                <a:ext uri="{FF2B5EF4-FFF2-40B4-BE49-F238E27FC236}">
                  <a16:creationId xmlns:a16="http://schemas.microsoft.com/office/drawing/2014/main" id="{366DAEC2-9B55-F147-9D57-A036358DAE3C}"/>
                </a:ext>
              </a:extLst>
            </p:cNvPr>
            <p:cNvSpPr>
              <a:spLocks noChangeArrowheads="1"/>
            </p:cNvSpPr>
            <p:nvPr/>
          </p:nvSpPr>
          <p:spPr bwMode="auto">
            <a:xfrm>
              <a:off x="327" y="2429"/>
              <a:ext cx="4865" cy="599"/>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٣ وأبارك مباركيك، ولاعنك العنه. وتتبارك فيك </a:t>
              </a:r>
              <a:r>
                <a:rPr kumimoji="0" lang="ar-JO" sz="2800" b="1" i="0" u="none" strike="noStrike" kern="1200" cap="none" spc="0" normalizeH="0" baseline="0" noProof="0" dirty="0">
                  <a:ln>
                    <a:noFill/>
                  </a:ln>
                  <a:solidFill>
                    <a:srgbClr val="00B0F0"/>
                  </a:solidFill>
                  <a:effectLst/>
                  <a:uLnTx/>
                  <a:uFillTx/>
                  <a:latin typeface="Accordance" panose="00000400000000000000" pitchFamily="2" charset="-78"/>
                  <a:ea typeface="Accordance" panose="00000400000000000000" pitchFamily="2" charset="-78"/>
                  <a:cs typeface="Accordance" panose="00000400000000000000" pitchFamily="2" charset="-78"/>
                </a:rPr>
                <a:t>جميع قبائل الأرض.</a:t>
              </a:r>
              <a:r>
                <a:rPr kumimoji="0" lang="ar-JO"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a:t>
              </a:r>
              <a:endParaRPr kumimoji="0" lang="en-US" sz="2800" b="1" i="0" u="none" strike="noStrike" kern="1200" cap="none" spc="0" normalizeH="0" baseline="0" noProof="0" dirty="0">
                <a:ln>
                  <a:noFill/>
                </a:ln>
                <a:solidFill>
                  <a:srgbClr val="00DFCA"/>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8" name="Rectangle 6">
              <a:extLst>
                <a:ext uri="{FF2B5EF4-FFF2-40B4-BE49-F238E27FC236}">
                  <a16:creationId xmlns:a16="http://schemas.microsoft.com/office/drawing/2014/main" id="{FC1EE2C9-4FDF-7E4D-82AA-8950A3B2AD4E}"/>
                </a:ext>
              </a:extLst>
            </p:cNvPr>
            <p:cNvSpPr>
              <a:spLocks noChangeArrowheads="1"/>
            </p:cNvSpPr>
            <p:nvPr/>
          </p:nvSpPr>
          <p:spPr bwMode="auto">
            <a:xfrm>
              <a:off x="1207" y="2589"/>
              <a:ext cx="180" cy="28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AFD00"/>
                </a:solidFill>
                <a:effectLst/>
                <a:uLnTx/>
                <a:uFillTx/>
                <a:latin typeface="Times" pitchFamily="-107" charset="0"/>
                <a:ea typeface="ＭＳ Ｐゴシック" charset="0"/>
                <a:cs typeface="ＭＳ Ｐゴシック" charset="0"/>
              </a:endParaRP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07" charset="0"/>
                <a:ea typeface="ＭＳ Ｐゴシック" charset="0"/>
                <a:cs typeface="ＭＳ Ｐゴシック" charset="0"/>
              </a:rPr>
              <a:t>                            </a:t>
            </a:r>
          </a:p>
        </p:txBody>
      </p:sp>
      <p:grpSp>
        <p:nvGrpSpPr>
          <p:cNvPr id="5" name="Group 7"/>
          <p:cNvGrpSpPr>
            <a:grpSpLocks/>
          </p:cNvGrpSpPr>
          <p:nvPr/>
        </p:nvGrpSpPr>
        <p:grpSpPr bwMode="auto">
          <a:xfrm>
            <a:off x="3540642" y="4494215"/>
            <a:ext cx="2466458"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497" name="Rectangle 9"/>
            <p:cNvSpPr>
              <a:spLocks noChangeArrowheads="1"/>
            </p:cNvSpPr>
            <p:nvPr/>
          </p:nvSpPr>
          <p:spPr bwMode="auto">
            <a:xfrm>
              <a:off x="3242" y="3147"/>
              <a:ext cx="397"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بركة</a:t>
              </a:r>
              <a:endParaRPr kumimoji="0" lang="en-US" sz="28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6" name="Group 10"/>
          <p:cNvGrpSpPr>
            <a:grpSpLocks/>
          </p:cNvGrpSpPr>
          <p:nvPr/>
        </p:nvGrpSpPr>
        <p:grpSpPr bwMode="auto">
          <a:xfrm>
            <a:off x="4414773" y="2892844"/>
            <a:ext cx="2166937" cy="614363"/>
            <a:chOff x="3083" y="1232"/>
            <a:chExt cx="1365" cy="387"/>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00" name="Rectangle 12"/>
            <p:cNvSpPr>
              <a:spLocks noChangeArrowheads="1"/>
            </p:cNvSpPr>
            <p:nvPr/>
          </p:nvSpPr>
          <p:spPr bwMode="auto">
            <a:xfrm>
              <a:off x="3518" y="1232"/>
              <a:ext cx="48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نسل</a:t>
              </a:r>
              <a:endParaRPr kumimoji="0" lang="en-US" sz="32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7" name="Group 13"/>
          <p:cNvGrpSpPr>
            <a:grpSpLocks/>
          </p:cNvGrpSpPr>
          <p:nvPr/>
        </p:nvGrpSpPr>
        <p:grpSpPr bwMode="auto">
          <a:xfrm>
            <a:off x="5447131" y="554067"/>
            <a:ext cx="2252662" cy="525463"/>
            <a:chOff x="4165" y="741"/>
            <a:chExt cx="1419" cy="331"/>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03" name="Rectangle 15"/>
            <p:cNvSpPr>
              <a:spLocks noChangeArrowheads="1"/>
            </p:cNvSpPr>
            <p:nvPr/>
          </p:nvSpPr>
          <p:spPr bwMode="auto">
            <a:xfrm>
              <a:off x="4608" y="744"/>
              <a:ext cx="45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أرض</a:t>
              </a:r>
              <a:endParaRPr kumimoji="0" lang="en-US" sz="2800" b="0"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pSp>
      <p:grpSp>
        <p:nvGrpSpPr>
          <p:cNvPr id="35848" name="Group 63"/>
          <p:cNvGrpSpPr>
            <a:grpSpLocks/>
          </p:cNvGrpSpPr>
          <p:nvPr/>
        </p:nvGrpSpPr>
        <p:grpSpPr bwMode="auto">
          <a:xfrm>
            <a:off x="8004175" y="3432175"/>
            <a:ext cx="1111250" cy="1231900"/>
            <a:chOff x="5042" y="2162"/>
            <a:chExt cx="70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35863" name="Rectangle 48"/>
            <p:cNvSpPr>
              <a:spLocks noChangeArrowheads="1"/>
            </p:cNvSpPr>
            <p:nvPr/>
          </p:nvSpPr>
          <p:spPr bwMode="auto">
            <a:xfrm>
              <a:off x="5157" y="2414"/>
              <a:ext cx="58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أرض. نسل. بركة</a:t>
              </a:r>
              <a:endParaRPr kumimoji="0" lang="en-US" sz="10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5864" name="Rectangle 49"/>
            <p:cNvSpPr>
              <a:spLocks noChangeArrowheads="1"/>
            </p:cNvSpPr>
            <p:nvPr/>
          </p:nvSpPr>
          <p:spPr bwMode="auto">
            <a:xfrm>
              <a:off x="5150" y="2302"/>
              <a:ext cx="28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الدعوة</a:t>
              </a:r>
              <a:endParaRPr kumimoji="0" lang="en-US" sz="9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35865" name="Rectangle 50"/>
            <p:cNvSpPr>
              <a:spLocks noChangeArrowheads="1"/>
            </p:cNvSpPr>
            <p:nvPr/>
          </p:nvSpPr>
          <p:spPr bwMode="auto">
            <a:xfrm>
              <a:off x="5042" y="2162"/>
              <a:ext cx="29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إبراهيم</a:t>
              </a:r>
              <a:endParaRPr kumimoji="0" lang="en-US" sz="900" b="1" i="0" u="none" strike="noStrike" kern="120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cs typeface="ＭＳ Ｐゴシック" charset="0"/>
              </a:endParaRPr>
            </a:p>
          </p:txBody>
        </p:sp>
      </p:grpSp>
      <p:sp>
        <p:nvSpPr>
          <p:cNvPr id="3584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endParaRPr>
          </a:p>
        </p:txBody>
      </p:sp>
      <p:sp>
        <p:nvSpPr>
          <p:cNvPr id="35850" name="Text Box 58"/>
          <p:cNvSpPr txBox="1">
            <a:spLocks noChangeArrowheads="1"/>
          </p:cNvSpPr>
          <p:nvPr/>
        </p:nvSpPr>
        <p:spPr bwMode="auto">
          <a:xfrm>
            <a:off x="8598237" y="6445836"/>
            <a:ext cx="38985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omic Sans MS" charset="0"/>
                <a:ea typeface="ＭＳ Ｐゴシック" charset="0"/>
              </a:rPr>
              <a:t>٣ </a:t>
            </a:r>
          </a:p>
        </p:txBody>
      </p:sp>
      <p:sp>
        <p:nvSpPr>
          <p:cNvPr id="575548" name="Rectangle 60"/>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15</a:t>
            </a:r>
          </a:p>
        </p:txBody>
      </p:sp>
      <p:sp>
        <p:nvSpPr>
          <p:cNvPr id="35852"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sp>
        <p:nvSpPr>
          <p:cNvPr id="575554" name="Rectangle 66"/>
          <p:cNvSpPr>
            <a:spLocks noChangeArrowheads="1"/>
          </p:cNvSpPr>
          <p:nvPr/>
        </p:nvSpPr>
        <p:spPr bwMode="auto">
          <a:xfrm>
            <a:off x="327026" y="7938"/>
            <a:ext cx="1239838" cy="1720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dirty="0">
                <a:ln>
                  <a:noFill/>
                </a:ln>
                <a:solidFill>
                  <a:srgbClr val="FFFF00"/>
                </a:solidFill>
                <a:effectLst/>
                <a:uLnTx/>
                <a:uFillTx/>
                <a:latin typeface="Times" charset="0"/>
                <a:ea typeface="ＭＳ Ｐゴシック" charset="0"/>
                <a:cs typeface="ＭＳ Ｐゴシック" charset="0"/>
              </a:rPr>
              <a:t>٧ </a:t>
            </a:r>
            <a:endParaRPr kumimoji="0" lang="en-US" sz="2800" b="0" i="0" u="none" strike="noStrike" kern="1200" cap="none" spc="0" normalizeH="0" baseline="0" noProof="0" dirty="0">
              <a:ln>
                <a:noFill/>
              </a:ln>
              <a:solidFill>
                <a:srgbClr val="00DFCA"/>
              </a:solidFill>
              <a:effectLst>
                <a:outerShdw blurRad="38100" dist="38100" dir="2700000" algn="tl">
                  <a:srgbClr val="000000"/>
                </a:outerShdw>
              </a:effectLst>
              <a:uLnTx/>
              <a:uFillTx/>
              <a:latin typeface="Comic Sans MS" charset="0"/>
              <a:ea typeface="ＭＳ Ｐゴシック" charset="0"/>
              <a:cs typeface="ＭＳ Ｐゴシック" charset="0"/>
            </a:endParaRPr>
          </a:p>
        </p:txBody>
      </p:sp>
      <p:sp>
        <p:nvSpPr>
          <p:cNvPr id="49" name="Text Box 78">
            <a:extLst>
              <a:ext uri="{FF2B5EF4-FFF2-40B4-BE49-F238E27FC236}">
                <a16:creationId xmlns:a16="http://schemas.microsoft.com/office/drawing/2014/main" id="{FBE7DF9C-A155-554B-A433-50FC1600A1E1}"/>
              </a:ext>
            </a:extLst>
          </p:cNvPr>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wrap="square">
            <a:spAutoFit/>
            <a:flatTx/>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rPr>
              <a:t>تكوين ١٢</a:t>
            </a:r>
            <a:endParaRPr kumimoji="0" lang="en-US" sz="2800" b="1" i="0" u="none" strike="noStrike" kern="1200" cap="none" spc="0" normalizeH="0" baseline="0" noProof="0" dirty="0">
              <a:ln>
                <a:noFill/>
              </a:ln>
              <a:solidFill>
                <a:srgbClr val="FAFD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502409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b="1" dirty="0">
                <a:solidFill>
                  <a:schemeClr val="bg1"/>
                </a:solidFill>
                <a:latin typeface="Arial" panose="020B0604020202020204" pitchFamily="34" charset="0"/>
                <a:cs typeface="Arial" panose="020B0604020202020204" pitchFamily="34" charset="0"/>
              </a:rPr>
              <a:t>حدود الأرض الموعودة لإبراهيم</a:t>
            </a:r>
            <a:endParaRPr kumimoji="1" lang="en-US" altLang="zh-CN" sz="2000" b="1" dirty="0">
              <a:solidFill>
                <a:schemeClr val="bg1"/>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3038481" y="4182627"/>
            <a:ext cx="6200775" cy="2677656"/>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15: 18</a:t>
            </a:r>
            <a:endParaRPr kumimoji="0" lang="en-US" sz="28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 ذَلِكَ اليَوْمِ قَطَعَ اللهُ عَهْداً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مَعَ أبْرامَ فَقالَ: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لِنَسلِكَ سَأُعْطِي هَذِهِ الأرْضِ،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مِنْ نَهْرِ مِصْرَ إلَى النَّهْرِ العَظِيمِ، </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نَهْرِ الفُراتِ."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357812" y="2384979"/>
            <a:ext cx="1752077"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لبنان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4" name="Text Box 9"/>
          <p:cNvSpPr txBox="1">
            <a:spLocks noChangeArrowheads="1"/>
          </p:cNvSpPr>
          <p:nvPr/>
        </p:nvSpPr>
        <p:spPr bwMode="auto">
          <a:xfrm>
            <a:off x="2536746"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إسرائيل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مصر</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rPr>
              <a:t>سوريا</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الأردن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9066521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35" descr="12th century Church of Gamla Uppsala. Uppland, Sweden"/>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1"/>
            <a:ext cx="91440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p:txBody>
          <a:bodyPr/>
          <a:lstStyle/>
          <a:p>
            <a:pPr eaLnBrk="1" hangingPunct="1">
              <a:defRPr/>
            </a:pPr>
            <a:r>
              <a:rPr lang="ar-JO" sz="4800" b="1" dirty="0">
                <a:solidFill>
                  <a:schemeClr val="tx1"/>
                </a:solidFill>
                <a:effectLst>
                  <a:outerShdw blurRad="38100" dist="38100" dir="2700000" algn="tl">
                    <a:schemeClr val="bg1"/>
                  </a:outerShdw>
                </a:effectLst>
                <a:latin typeface="Arial" panose="020B0604020202020204" pitchFamily="34" charset="0"/>
                <a:ea typeface="ＭＳ Ｐゴシック" charset="0"/>
                <a:cs typeface="Arial" panose="020B0604020202020204" pitchFamily="34" charset="0"/>
              </a:rPr>
              <a:t>أنواع العهود غير المشروطة</a:t>
            </a:r>
            <a:endParaRPr lang="en-US" sz="4800" b="1" dirty="0">
              <a:solidFill>
                <a:schemeClr val="tx1"/>
              </a:solidFill>
              <a:effectLst>
                <a:outerShdw blurRad="38100" dist="38100" dir="2700000" algn="tl">
                  <a:schemeClr val="bg1"/>
                </a:outerShdw>
              </a:effectLst>
              <a:latin typeface="Arial" panose="020B0604020202020204" pitchFamily="34" charset="0"/>
              <a:ea typeface="ＭＳ Ｐゴシック" charset="0"/>
              <a:cs typeface="Arial" panose="020B0604020202020204" pitchFamily="34" charset="0"/>
            </a:endParaRPr>
          </a:p>
        </p:txBody>
      </p:sp>
      <p:grpSp>
        <p:nvGrpSpPr>
          <p:cNvPr id="2" name="Group 4"/>
          <p:cNvGrpSpPr>
            <a:grpSpLocks noGrp="1" noChangeAspect="1"/>
          </p:cNvGrpSpPr>
          <p:nvPr/>
        </p:nvGrpSpPr>
        <p:grpSpPr bwMode="auto">
          <a:xfrm>
            <a:off x="-9525" y="1143000"/>
            <a:ext cx="9266239" cy="1676400"/>
            <a:chOff x="-5" y="449"/>
            <a:chExt cx="2883" cy="1161"/>
          </a:xfrm>
        </p:grpSpPr>
        <p:sp>
          <p:nvSpPr>
            <p:cNvPr id="416783" name="AutoShape 5"/>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416784" name="_s214021"/>
            <p:cNvCxnSpPr>
              <a:cxnSpLocks noChangeShapeType="1"/>
              <a:stCxn id="416790" idx="0"/>
              <a:endCxn id="416787" idx="2"/>
            </p:cNvCxnSpPr>
            <p:nvPr/>
          </p:nvCxnSpPr>
          <p:spPr bwMode="auto">
            <a:xfrm rot="16200000" flipV="1">
              <a:off x="1855" y="628"/>
              <a:ext cx="94" cy="932"/>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5" name="_s214022"/>
            <p:cNvCxnSpPr>
              <a:cxnSpLocks noChangeShapeType="1"/>
              <a:stCxn id="416789" idx="0"/>
              <a:endCxn id="416787"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16786" name="_s214023"/>
            <p:cNvCxnSpPr>
              <a:cxnSpLocks noChangeShapeType="1"/>
              <a:stCxn id="416788" idx="0"/>
              <a:endCxn id="416787" idx="2"/>
            </p:cNvCxnSpPr>
            <p:nvPr/>
          </p:nvCxnSpPr>
          <p:spPr bwMode="auto">
            <a:xfrm rot="5400000" flipH="1" flipV="1">
              <a:off x="919" y="624"/>
              <a:ext cx="94" cy="940"/>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16787"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الإبراهيمي</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16788" name="_s214025"/>
            <p:cNvSpPr>
              <a:spLocks noChangeArrowheads="1"/>
            </p:cNvSpPr>
            <p:nvPr/>
          </p:nvSpPr>
          <p:spPr bwMode="auto">
            <a:xfrm>
              <a:off x="6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الأرض</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16789"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الداوودي</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416790" name="_s214027"/>
            <p:cNvSpPr>
              <a:spLocks noChangeArrowheads="1"/>
            </p:cNvSpPr>
            <p:nvPr/>
          </p:nvSpPr>
          <p:spPr bwMode="auto">
            <a:xfrm>
              <a:off x="1936"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الجديد</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aphicFrame>
        <p:nvGraphicFramePr>
          <p:cNvPr id="37901" name="Group 13"/>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سياسية</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 ٣٠</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٢ صم ٧</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إر ٣١</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60</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7901"/>
                                        </p:tgtEl>
                                        <p:attrNameLst>
                                          <p:attrName>style.visibility</p:attrName>
                                        </p:attrNameLst>
                                      </p:cBhvr>
                                      <p:to>
                                        <p:strVal val="visible"/>
                                      </p:to>
                                    </p:set>
                                    <p:animEffect transition="in" filter="dissolve">
                                      <p:cBhvr>
                                        <p:cTn id="15" dur="500"/>
                                        <p:tgtEl>
                                          <p:spTgt spid="37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7"/>
          <p:cNvPicPr>
            <a:picLocks noChangeAspect="1"/>
          </p:cNvPicPr>
          <p:nvPr/>
        </p:nvPicPr>
        <p:blipFill>
          <a:blip r:embed="rId3" cstate="print"/>
          <a:srcRect/>
          <a:stretch>
            <a:fillRect/>
          </a:stretch>
        </p:blipFill>
        <p:spPr bwMode="auto">
          <a:xfrm>
            <a:off x="0" y="0"/>
            <a:ext cx="9182100" cy="6858000"/>
          </a:xfrm>
          <a:prstGeom prst="rect">
            <a:avLst/>
          </a:prstGeom>
          <a:noFill/>
          <a:ln w="9525">
            <a:noFill/>
            <a:miter lim="800000"/>
            <a:headEnd/>
            <a:tailEnd/>
          </a:ln>
        </p:spPr>
      </p:pic>
      <p:sp>
        <p:nvSpPr>
          <p:cNvPr id="58371" name="Picture 1"/>
          <p:cNvSpPr>
            <a:spLocks noChangeAspect="1"/>
          </p:cNvSpPr>
          <p:nvPr/>
        </p:nvSpPr>
        <p:spPr bwMode="auto">
          <a:xfrm>
            <a:off x="0" y="368300"/>
            <a:ext cx="9144000" cy="6099175"/>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فكرة أشعياء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الدينونة</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8374" name="Text Box 24"/>
          <p:cNvSpPr txBox="1">
            <a:spLocks noChangeArrowheads="1"/>
          </p:cNvSpPr>
          <p:nvPr/>
        </p:nvSpPr>
        <p:spPr bwMode="auto">
          <a:xfrm>
            <a:off x="8389938" y="65088"/>
            <a:ext cx="698500" cy="831850"/>
          </a:xfrm>
          <a:prstGeom prst="rect">
            <a:avLst/>
          </a:prstGeom>
          <a:noFill/>
          <a:ln w="9525">
            <a:noFill/>
            <a:miter lim="800000"/>
            <a:headEnd/>
            <a:tailEnd/>
          </a:ln>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452</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343</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الخلاص</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ight Arrow 1"/>
          <p:cNvSpPr>
            <a:spLocks noChangeArrowheads="1"/>
          </p:cNvSpPr>
          <p:nvPr/>
        </p:nvSpPr>
        <p:spPr bwMode="auto">
          <a:xfrm>
            <a:off x="4211638" y="2924175"/>
            <a:ext cx="936625" cy="1584325"/>
          </a:xfrm>
          <a:prstGeom prst="rightArrow">
            <a:avLst>
              <a:gd name="adj1" fmla="val 50000"/>
              <a:gd name="adj2" fmla="val 50000"/>
            </a:avLst>
          </a:prstGeom>
          <a:solidFill>
            <a:srgbClr val="FFFFFF"/>
          </a:solidFill>
          <a:ln w="57150" algn="ctr">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Tree>
    <p:extLst>
      <p:ext uri="{BB962C8B-B14F-4D97-AF65-F5344CB8AC3E}">
        <p14:creationId xmlns:p14="http://schemas.microsoft.com/office/powerpoint/2010/main" val="30295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900098"/>
                                        </p:tgtEl>
                                        <p:attrNameLst>
                                          <p:attrName>style.visibility</p:attrName>
                                        </p:attrNameLst>
                                      </p:cBhvr>
                                      <p:to>
                                        <p:strVal val="visible"/>
                                      </p:to>
                                    </p:set>
                                    <p:anim calcmode="lin" valueType="num">
                                      <p:cBhvr>
                                        <p:cTn id="18" dur="1000" fill="hold"/>
                                        <p:tgtEl>
                                          <p:spTgt spid="900098"/>
                                        </p:tgtEl>
                                        <p:attrNameLst>
                                          <p:attrName>ppt_w</p:attrName>
                                        </p:attrNameLst>
                                      </p:cBhvr>
                                      <p:tavLst>
                                        <p:tav tm="0">
                                          <p:val>
                                            <p:strVal val="#ppt_w*0.70"/>
                                          </p:val>
                                        </p:tav>
                                        <p:tav tm="100000">
                                          <p:val>
                                            <p:strVal val="#ppt_w"/>
                                          </p:val>
                                        </p:tav>
                                      </p:tavLst>
                                    </p:anim>
                                    <p:anim calcmode="lin" valueType="num">
                                      <p:cBhvr>
                                        <p:cTn id="19" dur="1000" fill="hold"/>
                                        <p:tgtEl>
                                          <p:spTgt spid="900098"/>
                                        </p:tgtEl>
                                        <p:attrNameLst>
                                          <p:attrName>ppt_h</p:attrName>
                                        </p:attrNameLst>
                                      </p:cBhvr>
                                      <p:tavLst>
                                        <p:tav tm="0">
                                          <p:val>
                                            <p:strVal val="#ppt_h"/>
                                          </p:val>
                                        </p:tav>
                                        <p:tav tm="100000">
                                          <p:val>
                                            <p:strVal val="#ppt_h"/>
                                          </p:val>
                                        </p:tav>
                                      </p:tavLst>
                                    </p:anim>
                                    <p:animEffect transition="in" filter="fade">
                                      <p:cBhvr>
                                        <p:cTn id="20"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0" y="0"/>
            <a:ext cx="9144000" cy="762000"/>
          </a:xfrm>
          <a:ln>
            <a:solidFill>
              <a:schemeClr val="bg1"/>
            </a:solidFill>
            <a:miter lim="800000"/>
            <a:headEnd/>
            <a:tailEnd/>
          </a:ln>
          <a:effectLst>
            <a:outerShdw blurRad="25400" dist="25399" dir="2700000" algn="ctr" rotWithShape="0">
              <a:srgbClr val="000000">
                <a:alpha val="99962"/>
              </a:srgbClr>
            </a:outerShdw>
          </a:effectLst>
        </p:spPr>
        <p:txBody>
          <a:bodyPr/>
          <a:lstStyle/>
          <a:p>
            <a:pPr eaLnBrk="1" hangingPunct="1">
              <a:defRPr/>
            </a:pPr>
            <a:r>
              <a:rPr lang="ar-JO" sz="4000" b="1" dirty="0">
                <a:latin typeface="Arial" panose="020B0604020202020204" pitchFamily="34" charset="0"/>
                <a:cs typeface="Arial" panose="020B0604020202020204" pitchFamily="34" charset="0"/>
              </a:rPr>
              <a:t>مقارنات أساسية</a:t>
            </a:r>
            <a:endParaRPr lang="en-US" sz="4000" b="1" dirty="0">
              <a:latin typeface="Arial" panose="020B0604020202020204" pitchFamily="34" charset="0"/>
              <a:cs typeface="Arial" panose="020B0604020202020204" pitchFamily="34" charset="0"/>
            </a:endParaRPr>
          </a:p>
        </p:txBody>
      </p:sp>
      <p:sp>
        <p:nvSpPr>
          <p:cNvPr id="379912" name="Rectangle 8"/>
          <p:cNvSpPr>
            <a:spLocks noChangeArrowheads="1"/>
          </p:cNvSpPr>
          <p:nvPr/>
        </p:nvSpPr>
        <p:spPr bwMode="auto">
          <a:xfrm>
            <a:off x="8316416" y="76200"/>
            <a:ext cx="699230" cy="46166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120</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aphicFrame>
        <p:nvGraphicFramePr>
          <p:cNvPr id="2" name="Table 1">
            <a:extLst>
              <a:ext uri="{FF2B5EF4-FFF2-40B4-BE49-F238E27FC236}">
                <a16:creationId xmlns:a16="http://schemas.microsoft.com/office/drawing/2014/main" id="{5440F857-097D-5647-321D-2205CC951BB2}"/>
              </a:ext>
            </a:extLst>
          </p:cNvPr>
          <p:cNvGraphicFramePr>
            <a:graphicFrameLocks noGrp="1"/>
          </p:cNvGraphicFramePr>
          <p:nvPr>
            <p:extLst>
              <p:ext uri="{D42A27DB-BD31-4B8C-83A1-F6EECF244321}">
                <p14:modId xmlns:p14="http://schemas.microsoft.com/office/powerpoint/2010/main" val="3515063878"/>
              </p:ext>
            </p:extLst>
          </p:nvPr>
        </p:nvGraphicFramePr>
        <p:xfrm>
          <a:off x="0" y="737261"/>
          <a:ext cx="9148614" cy="6218936"/>
        </p:xfrm>
        <a:graphic>
          <a:graphicData uri="http://schemas.openxmlformats.org/drawingml/2006/table">
            <a:tbl>
              <a:tblPr firstRow="1" bandRow="1">
                <a:tableStyleId>{5C22544A-7EE6-4342-B048-85BDC9FD1C3A}</a:tableStyleId>
              </a:tblPr>
              <a:tblGrid>
                <a:gridCol w="1331640">
                  <a:extLst>
                    <a:ext uri="{9D8B030D-6E8A-4147-A177-3AD203B41FA5}">
                      <a16:colId xmlns:a16="http://schemas.microsoft.com/office/drawing/2014/main" val="3422602587"/>
                    </a:ext>
                  </a:extLst>
                </a:gridCol>
                <a:gridCol w="3960440">
                  <a:extLst>
                    <a:ext uri="{9D8B030D-6E8A-4147-A177-3AD203B41FA5}">
                      <a16:colId xmlns:a16="http://schemas.microsoft.com/office/drawing/2014/main" val="3747799987"/>
                    </a:ext>
                  </a:extLst>
                </a:gridCol>
                <a:gridCol w="3856534">
                  <a:extLst>
                    <a:ext uri="{9D8B030D-6E8A-4147-A177-3AD203B41FA5}">
                      <a16:colId xmlns:a16="http://schemas.microsoft.com/office/drawing/2014/main" val="2133759049"/>
                    </a:ext>
                  </a:extLst>
                </a:gridCol>
              </a:tblGrid>
              <a:tr h="1146457">
                <a:tc>
                  <a:txBody>
                    <a:bodyPr/>
                    <a:lstStyle/>
                    <a:p>
                      <a:pPr marL="292100" marR="330200" algn="l">
                        <a:spcBef>
                          <a:spcPts val="0"/>
                        </a:spcBef>
                        <a:spcAft>
                          <a:spcPts val="0"/>
                        </a:spcAft>
                      </a:pP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solidFill>
                      <a:srgbClr val="000000"/>
                    </a:solidFill>
                  </a:tcPr>
                </a:tc>
                <a:tc>
                  <a:txBody>
                    <a:bodyPr/>
                    <a:lstStyle/>
                    <a:p>
                      <a:pPr marL="11113" marR="330200" indent="0" algn="r" rtl="1">
                        <a:spcBef>
                          <a:spcPts val="0"/>
                        </a:spcBef>
                        <a:spcAft>
                          <a:spcPts val="0"/>
                        </a:spcAft>
                        <a:tabLst/>
                      </a:pPr>
                      <a:r>
                        <a:rPr lang="ar-JO" sz="1800" b="1"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الزمن</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1113" marR="330200" indent="0" algn="r" rtl="1">
                        <a:spcBef>
                          <a:spcPts val="0"/>
                        </a:spcBef>
                        <a:spcAft>
                          <a:spcPts val="0"/>
                        </a:spcAft>
                        <a:tabLst/>
                      </a:pPr>
                      <a:r>
                        <a:rPr lang="ar-JO"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متى الألفية؟</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1113" marR="330200" indent="0" algn="r" rtl="1">
                        <a:spcBef>
                          <a:spcPts val="0"/>
                        </a:spcBef>
                        <a:spcAft>
                          <a:spcPts val="0"/>
                        </a:spcAft>
                        <a:tabLst/>
                      </a:pPr>
                      <a:r>
                        <a:rPr lang="ar-JO"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قبل أم بعد عودة المسيح؟</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1113" marR="330200" indent="0" algn="r" rtl="1">
                        <a:spcBef>
                          <a:spcPts val="0"/>
                        </a:spcBef>
                        <a:spcAft>
                          <a:spcPts val="0"/>
                        </a:spcAft>
                        <a:tabLst/>
                      </a:pPr>
                      <a:r>
                        <a:rPr lang="ar-JO"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كم طولها؟</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1113" marR="330200" indent="0" algn="l">
                        <a:spcBef>
                          <a:spcPts val="0"/>
                        </a:spcBef>
                        <a:spcAft>
                          <a:spcPts val="0"/>
                        </a:spcAft>
                        <a:tabLst/>
                      </a:pP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solidFill>
                      <a:srgbClr val="000000"/>
                    </a:solidFill>
                  </a:tcPr>
                </a:tc>
                <a:tc>
                  <a:txBody>
                    <a:bodyPr/>
                    <a:lstStyle/>
                    <a:p>
                      <a:pPr marL="11113" marR="330200" indent="0" algn="r" rtl="1">
                        <a:spcBef>
                          <a:spcPts val="0"/>
                        </a:spcBef>
                        <a:spcAft>
                          <a:spcPts val="0"/>
                        </a:spcAft>
                        <a:tabLst/>
                      </a:pPr>
                      <a:r>
                        <a:rPr lang="ar-JO" sz="1800" b="1"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الطبيعة</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1113" marR="330200" indent="0" algn="r" rtl="1">
                        <a:spcBef>
                          <a:spcPts val="0"/>
                        </a:spcBef>
                        <a:spcAft>
                          <a:spcPts val="0"/>
                        </a:spcAft>
                        <a:tabLst/>
                      </a:pPr>
                      <a:r>
                        <a:rPr lang="ar-JO"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أي نوع </a:t>
                      </a:r>
                      <a:r>
                        <a:rPr lang="ar-JO" sz="18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من الألفية؟</a:t>
                      </a:r>
                      <a:endParaRPr lang="en-US" sz="1800" b="1" i="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1113" marR="330200" indent="0" algn="l">
                        <a:spcBef>
                          <a:spcPts val="0"/>
                        </a:spcBef>
                        <a:spcAft>
                          <a:spcPts val="0"/>
                        </a:spcAft>
                        <a:tabLst/>
                      </a:pP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11113" marR="330200" indent="0" algn="l">
                        <a:spcBef>
                          <a:spcPts val="0"/>
                        </a:spcBef>
                        <a:spcAft>
                          <a:spcPts val="0"/>
                        </a:spcAft>
                        <a:tabLst/>
                      </a:pP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91440" marB="0">
                    <a:solidFill>
                      <a:srgbClr val="000000"/>
                    </a:solidFill>
                  </a:tcPr>
                </a:tc>
                <a:extLst>
                  <a:ext uri="{0D108BD9-81ED-4DB2-BD59-A6C34878D82A}">
                    <a16:rowId xmlns:a16="http://schemas.microsoft.com/office/drawing/2014/main" val="1185627492"/>
                  </a:ext>
                </a:extLst>
              </a:tr>
              <a:tr h="1146457">
                <a:tc>
                  <a:txBody>
                    <a:bodyPr/>
                    <a:lstStyle/>
                    <a:p>
                      <a:pPr marL="11113" marR="330200" indent="0" algn="ctr">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اللا ألفي</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tc>
                  <a:txBody>
                    <a:bodyPr/>
                    <a:lstStyle/>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بين المجيئين الأول والثاني</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قبل المجئ الثاني</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فترة طويلة غير محددة</a:t>
                      </a:r>
                    </a:p>
                    <a:p>
                      <a:pPr marL="11113" marR="330200" indent="0" algn="r" rtl="1">
                        <a:spcBef>
                          <a:spcPts val="0"/>
                        </a:spcBef>
                        <a:spcAft>
                          <a:spcPts val="0"/>
                        </a:spcAft>
                        <a:tabLst/>
                      </a:pP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tc>
                  <a:txBody>
                    <a:bodyPr/>
                    <a:lstStyle/>
                    <a:p>
                      <a:pPr marL="296863" marR="330200" indent="-285750" algn="r" rtl="1">
                        <a:spcBef>
                          <a:spcPts val="0"/>
                        </a:spcBef>
                        <a:spcAft>
                          <a:spcPts val="0"/>
                        </a:spcAft>
                        <a:buFont typeface="Arial" panose="020B0604020202020204" pitchFamily="34" charset="0"/>
                        <a:buChar char="•"/>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مملكة المسيح الروحية</a:t>
                      </a:r>
                    </a:p>
                    <a:p>
                      <a:pPr marL="296863" marR="330200" indent="-285750" algn="r" rtl="1">
                        <a:spcBef>
                          <a:spcPts val="0"/>
                        </a:spcBef>
                        <a:spcAft>
                          <a:spcPts val="0"/>
                        </a:spcAft>
                        <a:buFont typeface="Arial" panose="020B0604020202020204" pitchFamily="34" charset="0"/>
                        <a:buChar char="•"/>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العصر الحاضر نفسه</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extLst>
                  <a:ext uri="{0D108BD9-81ED-4DB2-BD59-A6C34878D82A}">
                    <a16:rowId xmlns:a16="http://schemas.microsoft.com/office/drawing/2014/main" val="3454477474"/>
                  </a:ext>
                </a:extLst>
              </a:tr>
              <a:tr h="1996686">
                <a:tc>
                  <a:txBody>
                    <a:bodyPr/>
                    <a:lstStyle/>
                    <a:p>
                      <a:pPr marL="11113" marR="330200" indent="0" algn="ctr">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ما بعد الألفي</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tc>
                  <a:txBody>
                    <a:bodyPr/>
                    <a:lstStyle/>
                    <a:p>
                      <a:pPr marL="123825" marR="330200" indent="-112713"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لا توجد نقطة بداية محددة</a:t>
                      </a:r>
                    </a:p>
                    <a:p>
                      <a:pPr marL="123825" marR="330200" indent="-112713"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قبل المجئ الثاني</a:t>
                      </a:r>
                    </a:p>
                    <a:p>
                      <a:pPr marL="123825" marR="330200" indent="-112713"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فترة طويلة غير محددة (يقول بعضهم أنها 1000 سنة حرفيًا، مثل </a:t>
                      </a:r>
                      <a:r>
                        <a:rPr lang="en-US" sz="18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Boettner</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&amp; (Chilton</a:t>
                      </a:r>
                    </a:p>
                  </a:txBody>
                  <a:tcPr marL="50800" marR="50800" marT="91440" marB="0"/>
                </a:tc>
                <a:tc>
                  <a:txBody>
                    <a:bodyPr/>
                    <a:lstStyle/>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ملك حرفي للكنيسة على الأرض دون</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حضور المسيح</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مشابه للعصر الحالي (وجود الخطية، </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والزواج، والولادة، والموت لكن يتم تقليلهم      </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بشكل كبير)</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extLst>
                  <a:ext uri="{0D108BD9-81ED-4DB2-BD59-A6C34878D82A}">
                    <a16:rowId xmlns:a16="http://schemas.microsoft.com/office/drawing/2014/main" val="2761577674"/>
                  </a:ext>
                </a:extLst>
              </a:tr>
              <a:tr h="1570490">
                <a:tc>
                  <a:txBody>
                    <a:bodyPr/>
                    <a:lstStyle/>
                    <a:p>
                      <a:pPr marL="11113" marR="330200" indent="0" algn="ctr">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ما قبل</a:t>
                      </a:r>
                    </a:p>
                    <a:p>
                      <a:pPr marL="11113" marR="330200" indent="0" algn="ctr">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الألفي</a:t>
                      </a: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tc>
                  <a:txBody>
                    <a:bodyPr/>
                    <a:lstStyle/>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المستقبل</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بعد المجئ الثاني</a:t>
                      </a:r>
                    </a:p>
                    <a:p>
                      <a:pPr marL="11113" marR="330200" indent="0"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1000 سنة حرفيًا</a:t>
                      </a:r>
                    </a:p>
                    <a:p>
                      <a:pPr marL="11113" marR="330200" indent="0" algn="r" rtl="1">
                        <a:spcBef>
                          <a:spcPts val="0"/>
                        </a:spcBef>
                        <a:spcAft>
                          <a:spcPts val="0"/>
                        </a:spcAft>
                        <a:tabLst/>
                      </a:pP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tc>
                  <a:txBody>
                    <a:bodyPr/>
                    <a:lstStyle/>
                    <a:p>
                      <a:pPr marL="173038" marR="330200" indent="-161925"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ملك المسيح الحرفي على الأرض</a:t>
                      </a:r>
                    </a:p>
                    <a:p>
                      <a:pPr marL="173038" marR="330200" indent="-161925" algn="r" rtl="1">
                        <a:spcBef>
                          <a:spcPts val="0"/>
                        </a:spcBef>
                        <a:spcAft>
                          <a:spcPts val="0"/>
                        </a:spcAft>
                        <a:tabLst/>
                      </a:pPr>
                      <a:r>
                        <a:rPr lang="ar-JO"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يشبه ما بعد الألفي باستثناء العناصر    اليهودية، والتغيّرات الطوبةغرافية، وما إلى ذلك</a:t>
                      </a:r>
                    </a:p>
                    <a:p>
                      <a:pPr marL="173038" marR="330200" indent="-161925" algn="r" rtl="1">
                        <a:spcBef>
                          <a:spcPts val="0"/>
                        </a:spcBef>
                        <a:spcAft>
                          <a:spcPts val="0"/>
                        </a:spcAft>
                        <a:tabLst/>
                      </a:pPr>
                      <a:endPar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tc>
                <a:extLst>
                  <a:ext uri="{0D108BD9-81ED-4DB2-BD59-A6C34878D82A}">
                    <a16:rowId xmlns:a16="http://schemas.microsoft.com/office/drawing/2014/main" val="1644560461"/>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كلمة 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ar-JO" sz="9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الإسترداد</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2961" y="3861048"/>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i="1" dirty="0">
                <a:effectLst>
                  <a:glow rad="127000">
                    <a:schemeClr val="tx1"/>
                  </a:glow>
                </a:effectLst>
                <a:latin typeface="Arial" panose="020B0604020202020204" pitchFamily="34" charset="0"/>
                <a:ea typeface="ＭＳ Ｐゴシック" charset="0"/>
                <a:cs typeface="Arial" panose="020B0604020202020204" pitchFamily="34" charset="0"/>
              </a:rPr>
              <a:t>أشعياء</a:t>
            </a:r>
            <a:endParaRPr lang="en-US" sz="6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9560288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ar-JO" dirty="0">
                <a:solidFill>
                  <a:srgbClr val="F8F8EF"/>
                </a:solidFill>
                <a:effectLst>
                  <a:glow rad="228600">
                    <a:schemeClr val="tx1"/>
                  </a:glow>
                </a:effectLst>
                <a:latin typeface="Arial" panose="020B0604020202020204" pitchFamily="34" charset="0"/>
                <a:cs typeface="Arial" panose="020B0604020202020204" pitchFamily="34" charset="0"/>
              </a:rPr>
              <a:t>بما أن يسوع سوف يملك، فيجب عليك أن</a:t>
            </a:r>
            <a:br>
              <a:rPr lang="ar-JO" dirty="0">
                <a:solidFill>
                  <a:srgbClr val="F8F8EF"/>
                </a:solidFill>
                <a:effectLst>
                  <a:glow rad="228600">
                    <a:schemeClr val="tx1"/>
                  </a:glow>
                </a:effectLst>
                <a:latin typeface="Arial" panose="020B0604020202020204" pitchFamily="34" charset="0"/>
                <a:cs typeface="Arial" panose="020B0604020202020204" pitchFamily="34" charset="0"/>
              </a:rPr>
            </a:br>
            <a:r>
              <a:rPr lang="ar-JO" dirty="0">
                <a:solidFill>
                  <a:srgbClr val="F8F8EF"/>
                </a:solidFill>
                <a:effectLst>
                  <a:glow rad="228600">
                    <a:schemeClr val="tx1"/>
                  </a:glow>
                </a:effectLst>
                <a:latin typeface="Arial" panose="020B0604020202020204" pitchFamily="34" charset="0"/>
                <a:cs typeface="Arial" panose="020B0604020202020204" pitchFamily="34" charset="0"/>
              </a:rPr>
              <a:t>تخدمه الآن حتى تتمكن من أن تملك معه</a:t>
            </a:r>
            <a:br>
              <a:rPr lang="ar-JO" dirty="0">
                <a:solidFill>
                  <a:srgbClr val="F8F8EF"/>
                </a:solidFill>
                <a:effectLst>
                  <a:glow rad="228600">
                    <a:schemeClr val="tx1"/>
                  </a:glow>
                </a:effectLst>
                <a:latin typeface="Arial" panose="020B0604020202020204" pitchFamily="34" charset="0"/>
                <a:cs typeface="Arial" panose="020B0604020202020204" pitchFamily="34" charset="0"/>
              </a:rPr>
            </a:br>
            <a:r>
              <a:rPr lang="ar-JO" dirty="0">
                <a:solidFill>
                  <a:srgbClr val="F8F8EF"/>
                </a:solidFill>
                <a:effectLst>
                  <a:glow rad="228600">
                    <a:schemeClr val="tx1"/>
                  </a:glow>
                </a:effectLst>
                <a:latin typeface="Arial" panose="020B0604020202020204" pitchFamily="34" charset="0"/>
                <a:cs typeface="Arial" panose="020B0604020202020204" pitchFamily="34" charset="0"/>
              </a:rPr>
              <a:t>فيما بعد</a:t>
            </a:r>
            <a:br>
              <a:rPr lang="ar-JO" dirty="0">
                <a:solidFill>
                  <a:srgbClr val="F8F8EF"/>
                </a:solidFill>
                <a:effectLst>
                  <a:glow rad="228600">
                    <a:schemeClr val="tx1"/>
                  </a:glow>
                </a:effectLst>
                <a:latin typeface="Arial" panose="020B0604020202020204" pitchFamily="34" charset="0"/>
                <a:cs typeface="Arial" panose="020B0604020202020204" pitchFamily="34" charset="0"/>
              </a:rPr>
            </a:br>
            <a:r>
              <a:rPr lang="ar-JO" dirty="0">
                <a:solidFill>
                  <a:srgbClr val="F8F8EF"/>
                </a:solidFill>
                <a:effectLst>
                  <a:glow rad="228600">
                    <a:schemeClr val="tx1"/>
                  </a:glow>
                </a:effectLst>
                <a:latin typeface="Arial" panose="020B0604020202020204" pitchFamily="34" charset="0"/>
                <a:cs typeface="Arial" panose="020B0604020202020204" pitchFamily="34" charset="0"/>
              </a:rPr>
              <a:t> (إشعياء 2: 5)!</a:t>
            </a:r>
            <a:br>
              <a:rPr lang="ar-JO" dirty="0">
                <a:solidFill>
                  <a:srgbClr val="F8F8EF"/>
                </a:solidFill>
                <a:effectLst>
                  <a:glow rad="228600">
                    <a:schemeClr val="tx1"/>
                  </a:glow>
                </a:effectLst>
                <a:latin typeface="Arial" panose="020B0604020202020204" pitchFamily="34" charset="0"/>
                <a:cs typeface="Arial" panose="020B0604020202020204" pitchFamily="34" charset="0"/>
              </a:rPr>
            </a:br>
            <a:endParaRPr lang="en-US" dirty="0">
              <a:solidFill>
                <a:srgbClr val="F8F8EF"/>
              </a:solidFill>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5411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5400" b="1" dirty="0">
                <a:solidFill>
                  <a:srgbClr val="FFFFFF"/>
                </a:solidFill>
                <a:effectLst>
                  <a:glow rad="228600">
                    <a:schemeClr val="bg1"/>
                  </a:glow>
                </a:effectLst>
                <a:latin typeface="Arial"/>
                <a:cs typeface="Arial"/>
              </a:rPr>
              <a:t>يسوع سوف يملك</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الكلمات: إسحاق </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واتس</a:t>
            </a:r>
            <a:r>
              <a:rPr kumimoji="0" lang="ar-SA"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(الملك العام</a:t>
            </a:r>
            <a:r>
              <a:rPr kumimoji="0" lang="ar-SA" sz="2800" b="0" i="1"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85681540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rtl="1"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سيملك يسوع حيث الشمس</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رحلته المتتابعة ابتدأت</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مملكته تمتد من الشاطئ إلى الشاطئ</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حتى تذوب الأقمار وتندثر</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له ترفع الصلوات غير المنتهية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واحتشد الأمراء ليتوجوا رأسه</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اسمه يرتفع كالعطر الفواح</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كل ذبيحة صباحية</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57291786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83249531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الناس والممالك من كل لسان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يسكن على حبه مع أحلى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أغنية;</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ويجب أن تعلن أصوات الرضع</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بركاتهم المبكرة على اسمه.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وتكثر النعم حيث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يُحكم: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يقفز السجين ليفقد قيوده</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المضجر يجد الراحة الابدية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وجميع أبناء العوز يباركون.</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79649062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في مجد</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متوج بالنعمة والقوة</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باركوا اسمه</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وسبحوا الملك السامي</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هو سيملك إلى الأبد</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مع عروسته المختارة </a:t>
            </a: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وكل الأرض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سترنم</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إنّ يسوع هو الملك!</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26207341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ar-SA" sz="4800" b="1" dirty="0">
                <a:solidFill>
                  <a:srgbClr val="FFFFFF"/>
                </a:solidFill>
                <a:effectLst>
                  <a:glow rad="228600">
                    <a:schemeClr val="bg1"/>
                  </a:glow>
                </a:effectLst>
                <a:latin typeface="Arial"/>
                <a:cs typeface="Arial"/>
              </a:rPr>
              <a:t>يسوع سوف يملك</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حيث يعرض قوته الشافية</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الموت واللعنة لا يعرفان فيما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بعد؛</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فيه القبائل من آدم تتباهى</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بركات أكثر مما فقده والدهم</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دع</a:t>
            </a: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كل خليقة تنهض وتجلب</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شرف مهدور لملكنا، ولكن</a:t>
            </a: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الملائكة تنزل مع الأغاني مرة </a:t>
            </a:r>
            <a:r>
              <a:rPr kumimoji="0" lang="ar-SA"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أخرى،</a:t>
            </a:r>
            <a:endPar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1" eaLnBrk="1" fontAlgn="base" latinLnBrk="0" hangingPunct="1">
              <a:lnSpc>
                <a:spcPct val="100000"/>
              </a:lnSpc>
              <a:spcBef>
                <a:spcPct val="20000"/>
              </a:spcBef>
              <a:spcAft>
                <a:spcPct val="0"/>
              </a:spcAft>
              <a:buClr>
                <a:srgbClr val="FFCC66"/>
              </a:buClr>
              <a:buSzTx/>
              <a:buFontTx/>
              <a:buNone/>
              <a:tabLst/>
              <a:defRPr/>
            </a:pPr>
            <a:r>
              <a:rPr kumimoji="0" lang="ar-SA"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والأرض تردد بصخب آمين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8906556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b="1" dirty="0">
                <a:solidFill>
                  <a:srgbClr val="FFFFFF"/>
                </a:solidFill>
                <a:latin typeface="Arial" charset="0"/>
                <a:ea typeface="ＭＳ Ｐゴシック" charset="0"/>
              </a:rPr>
              <a:t>علم الأخرويات</a:t>
            </a:r>
            <a:r>
              <a:rPr lang="en-US" sz="40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2004:Templates:Presentations:Designs:Frame</Template>
  <TotalTime>4525</TotalTime>
  <Words>6248</Words>
  <Application>Microsoft Macintosh PowerPoint</Application>
  <PresentationFormat>On-screen Show (4:3)</PresentationFormat>
  <Paragraphs>991</Paragraphs>
  <Slides>99</Slides>
  <Notes>94</Notes>
  <HiddenSlides>0</HiddenSlides>
  <MMClips>0</MMClips>
  <ScaleCrop>false</ScaleCrop>
  <HeadingPairs>
    <vt:vector size="6" baseType="variant">
      <vt:variant>
        <vt:lpstr>Fonts Used</vt:lpstr>
      </vt:variant>
      <vt:variant>
        <vt:i4>13</vt:i4>
      </vt:variant>
      <vt:variant>
        <vt:lpstr>Theme</vt:lpstr>
      </vt:variant>
      <vt:variant>
        <vt:i4>49</vt:i4>
      </vt:variant>
      <vt:variant>
        <vt:lpstr>Slide Titles</vt:lpstr>
      </vt:variant>
      <vt:variant>
        <vt:i4>99</vt:i4>
      </vt:variant>
    </vt:vector>
  </HeadingPairs>
  <TitlesOfParts>
    <vt:vector size="161" baseType="lpstr">
      <vt:lpstr>B VAG Rounded Bold</vt:lpstr>
      <vt:lpstr>BONES</vt:lpstr>
      <vt:lpstr>PerryGothic Regular</vt:lpstr>
      <vt:lpstr>Times</vt:lpstr>
      <vt:lpstr>Accordance</vt:lpstr>
      <vt:lpstr>Arial</vt:lpstr>
      <vt:lpstr>Calibri</vt:lpstr>
      <vt:lpstr>Comic Sans MS</vt:lpstr>
      <vt:lpstr>Helvetica</vt:lpstr>
      <vt:lpstr>Monotype Sorts</vt:lpstr>
      <vt:lpstr>Tahoma</vt:lpstr>
      <vt:lpstr>Times New Roman</vt:lpstr>
      <vt:lpstr>Wingdings</vt:lpstr>
      <vt:lpstr>Blank Presentation</vt:lpstr>
      <vt:lpstr>Gleam</vt:lpstr>
      <vt:lpstr>Frame</vt:lpstr>
      <vt:lpstr>Full Moon</vt:lpstr>
      <vt:lpstr>Default Design</vt:lpstr>
      <vt:lpstr>1_Blank Presentation</vt:lpstr>
      <vt:lpstr>49_Blank Presentation</vt:lpstr>
      <vt:lpstr>1_Mountain</vt:lpstr>
      <vt:lpstr>Office Theme</vt:lpstr>
      <vt:lpstr>1_Default Design</vt:lpstr>
      <vt:lpstr>2_Blank Presentation</vt:lpstr>
      <vt:lpstr>2_Orbit</vt:lpstr>
      <vt:lpstr>15_Office Theme</vt:lpstr>
      <vt:lpstr>17_Office Theme</vt:lpstr>
      <vt:lpstr>7_Default Design</vt:lpstr>
      <vt:lpstr>28_Office Theme</vt:lpstr>
      <vt:lpstr>13_Office Theme</vt:lpstr>
      <vt:lpstr>9_Office Theme</vt:lpstr>
      <vt:lpstr>26_Office Theme</vt:lpstr>
      <vt:lpstr>2_Glare</vt:lpstr>
      <vt:lpstr>5_Default Design</vt:lpstr>
      <vt:lpstr>3_Glare</vt:lpstr>
      <vt:lpstr>3_Earth</vt:lpstr>
      <vt:lpstr>37_Office Theme</vt:lpstr>
      <vt:lpstr>4_Glare</vt:lpstr>
      <vt:lpstr>52_Blank Presentation</vt:lpstr>
      <vt:lpstr>24_Office Theme</vt:lpstr>
      <vt:lpstr>89_Office Theme</vt:lpstr>
      <vt:lpstr>11_Office Theme</vt:lpstr>
      <vt:lpstr>18_Office Theme</vt:lpstr>
      <vt:lpstr>58_Blank Presentation</vt:lpstr>
      <vt:lpstr>9_Default Design</vt:lpstr>
      <vt:lpstr>50_Blank Presentation</vt:lpstr>
      <vt:lpstr>2_Default Design</vt:lpstr>
      <vt:lpstr>2_Mountain</vt:lpstr>
      <vt:lpstr>4_Fireball</vt:lpstr>
      <vt:lpstr>3_Blank Presentation</vt:lpstr>
      <vt:lpstr>Fireball</vt:lpstr>
      <vt:lpstr>16_Default Design</vt:lpstr>
      <vt:lpstr>23_Default Design</vt:lpstr>
      <vt:lpstr>untitled 3</vt:lpstr>
      <vt:lpstr>3_Orbit</vt:lpstr>
      <vt:lpstr>1_Beam</vt:lpstr>
      <vt:lpstr>52_Default Design</vt:lpstr>
      <vt:lpstr>2_Textured</vt:lpstr>
      <vt:lpstr>2_Bold Stripes</vt:lpstr>
      <vt:lpstr>1_Textured</vt:lpstr>
      <vt:lpstr>51_Blank Presentation</vt:lpstr>
      <vt:lpstr>4_Pulse</vt:lpstr>
      <vt:lpstr>ملكوت الله</vt:lpstr>
      <vt:lpstr>جوانب الملكوت</vt:lpstr>
      <vt:lpstr>PowerPoint Presentation</vt:lpstr>
      <vt:lpstr>الملكوت الألفي</vt:lpstr>
      <vt:lpstr>رؤيا ٢٠ : ١-٣</vt:lpstr>
      <vt:lpstr>رؤيا ٢٠ : ٤</vt:lpstr>
      <vt:lpstr>رؤيا ٢٠ : ٥-٦</vt:lpstr>
      <vt:lpstr>سؤالان رئيسيان حول الألفية</vt:lpstr>
      <vt:lpstr>مقارنات أساسية</vt:lpstr>
      <vt:lpstr>المدافعون عن الألفية عبر القرون</vt:lpstr>
      <vt:lpstr>اللاألفية</vt:lpstr>
      <vt:lpstr>PowerPoint Presentation</vt:lpstr>
      <vt:lpstr>ما قبل الألفية</vt:lpstr>
      <vt:lpstr>PowerPoint Presentation</vt:lpstr>
      <vt:lpstr>نظرة عامة على المستقبل</vt:lpstr>
      <vt:lpstr>ما هو الفرق؟</vt:lpstr>
      <vt:lpstr>ما هو الفرق؟</vt:lpstr>
      <vt:lpstr>ما هو الفرق؟</vt:lpstr>
      <vt:lpstr>ما هو الفرق؟</vt:lpstr>
      <vt:lpstr>مملكة حرفية لنسل داود</vt:lpstr>
      <vt:lpstr>هل تأخرت المملكة؟</vt:lpstr>
      <vt:lpstr>مملكة سياسية حرفية</vt:lpstr>
      <vt:lpstr>حكم المسيح المستقبلي في أورشليم</vt:lpstr>
      <vt:lpstr>لاهوت الحركة الإنسانية</vt:lpstr>
      <vt:lpstr>لاهوت الحركة الإنسانية</vt:lpstr>
      <vt:lpstr>كيف سيكون الأمر عندما يحكم المسيح هذا العالم؟</vt:lpstr>
      <vt:lpstr>الحياة في زمن إشعياء  (735 ق.م.)</vt:lpstr>
      <vt:lpstr>التهديد الأشوري</vt:lpstr>
      <vt:lpstr>متى كتب أشعياء</vt:lpstr>
      <vt:lpstr>إشعياء 1</vt:lpstr>
      <vt:lpstr>إجراءات المحكمة</vt:lpstr>
      <vt:lpstr>القضية</vt:lpstr>
      <vt:lpstr>نصّان رئيسيّان:</vt:lpstr>
      <vt:lpstr>1. سيجلب يسوع الحق والسلام     للعالم أجمع (2: 1-5)</vt:lpstr>
      <vt:lpstr>سيعلّم المسيح كل الناس من جبل الهيكل (2: 1-3)</vt:lpstr>
      <vt:lpstr>PowerPoint Presentation</vt:lpstr>
      <vt:lpstr>هيكل سليمان</vt:lpstr>
      <vt:lpstr>هيكل سليمان</vt:lpstr>
      <vt:lpstr>هيكل سليمان</vt:lpstr>
      <vt:lpstr>هيكل سليمان</vt:lpstr>
      <vt:lpstr>المجد يغادر</vt:lpstr>
      <vt:lpstr>المجد يغادر</vt:lpstr>
      <vt:lpstr>هيكل حزقيال لن يتناسب مع جبل الهيكل الحالي!</vt:lpstr>
      <vt:lpstr>PowerPoint Presentation</vt:lpstr>
      <vt:lpstr>PowerPoint Presentation</vt:lpstr>
      <vt:lpstr>PowerPoint Presentation</vt:lpstr>
      <vt:lpstr>PowerPoint Presentation</vt:lpstr>
      <vt:lpstr>48 مدن اللاويين</vt:lpstr>
      <vt:lpstr>المعلم</vt:lpstr>
      <vt:lpstr>سيجلب المسيح السلام العالمي (2: 4)</vt:lpstr>
      <vt:lpstr>مبنى الأمم المتحدة نيويورك</vt:lpstr>
      <vt:lpstr>مبنى الأمم المتحدة نيويورك</vt:lpstr>
      <vt:lpstr>United Nations Building, New York</vt:lpstr>
      <vt:lpstr>أشعياء 11: 6-9</vt:lpstr>
      <vt:lpstr>الأسود، النمور و الدببة يا إلهي</vt:lpstr>
      <vt:lpstr> بالو الدب، و ليو الأسد و شاريخان النمر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PowerPoint Presentation</vt:lpstr>
      <vt:lpstr>1. سيجلب يسوع الحق والسلام     للعالم أجمع (2: 1-5)</vt:lpstr>
      <vt:lpstr>2. سوف يجلب يسوع الرخاء والقداسة والحماية للعالم أجمع (4: 2- 6)  </vt:lpstr>
      <vt:lpstr>اشعياء ٤ : ٢ فِي ذَلِكَ الْيَوْمِ يَكُونُ غُصْنُ الرَّبِّ بَهَاءً وَمَجْداً وَثَمَرُ الأَرْضِ فَخْراً وَزِينَةً لِلنَّاجِينَ مِنْ إِسْرَائِيلَ. </vt:lpstr>
      <vt:lpstr>The Branch</vt:lpstr>
      <vt:lpstr>اشعياء ٤ : ٢ فِي ذَلِكَ الْيَوْمِ يَكُونُ غُصْنُ الرَّبِّ بَهَاءً وَمَجْداً وَثَمَرُ الأَرْضِ فَخْراً وَزِينَةً لِلنَّاجِينَ مِنْ إِسْرَائِيلَ. </vt:lpstr>
      <vt:lpstr>PowerPoint Presentation</vt:lpstr>
      <vt:lpstr>سيجعل المسيح بقية أورشليم المقدسة في الأجساد الميّتة (4: 3- 4)</vt:lpstr>
      <vt:lpstr>نظرة عامة على المستقبل</vt:lpstr>
      <vt:lpstr>سوف يحمي المسيح مواطني أورشليم من الشمس والمطر (4: 5- 6).</vt:lpstr>
      <vt:lpstr>الفكرة الرئيسية</vt:lpstr>
      <vt:lpstr>Main Idea</vt:lpstr>
      <vt:lpstr>رسم بياني رؤيا 20: 4-6</vt:lpstr>
      <vt:lpstr>أهداف الحكم الألفي</vt:lpstr>
      <vt:lpstr>” 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 1 كو 6 : 2 – 3 </vt:lpstr>
      <vt:lpstr>أهداف الحكم الألفي</vt:lpstr>
      <vt:lpstr>أهداف الحكم الألفي</vt:lpstr>
      <vt:lpstr>حياة طويلة بشكل لا يصدق</vt:lpstr>
      <vt:lpstr>أهداف الحكم الألفي</vt:lpstr>
      <vt:lpstr>Christ will have a Spirit-led and righteous rule (11:1-5)</vt:lpstr>
      <vt:lpstr>أهداف الحكم الألفي</vt:lpstr>
      <vt:lpstr>إبراهيم</vt:lpstr>
      <vt:lpstr>PowerPoint Presentation</vt:lpstr>
      <vt:lpstr>حدود الأرض الموعودة لإبراهيم</vt:lpstr>
      <vt:lpstr>أنواع العهود غير المشروطة</vt:lpstr>
      <vt:lpstr>فكرة أشعياء المفتاحية</vt:lpstr>
      <vt:lpstr>كلمة مفتاحية</vt:lpstr>
      <vt:lpstr>بما أن يسوع سوف يملك، فيجب عليك أن تخدمه الآن حتى تتمكن من أن تملك معه فيما بعد  (إشعياء 2: 5)! </vt:lpstr>
      <vt:lpstr>يسوع سوف يملك</vt:lpstr>
      <vt:lpstr>يسوع سوف يملك</vt:lpstr>
      <vt:lpstr>يسوع سوف يملك</vt:lpstr>
      <vt:lpstr>يسوع سوف يملك</vt:lpstr>
      <vt:lpstr>يسوع سوف يملك</vt:lpstr>
      <vt:lpstr>يسوع سوف يملك</vt:lpstr>
      <vt:lpstr>Black</vt:lpstr>
      <vt:lpstr>علم الأخرويات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156</cp:revision>
  <dcterms:created xsi:type="dcterms:W3CDTF">2005-03-04T01:35:56Z</dcterms:created>
  <dcterms:modified xsi:type="dcterms:W3CDTF">2023-12-06T16:17:34Z</dcterms:modified>
</cp:coreProperties>
</file>